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508" r:id="rId2"/>
    <p:sldId id="259" r:id="rId3"/>
    <p:sldId id="347" r:id="rId4"/>
    <p:sldId id="360" r:id="rId5"/>
    <p:sldId id="310" r:id="rId6"/>
    <p:sldId id="464" r:id="rId7"/>
    <p:sldId id="458" r:id="rId8"/>
    <p:sldId id="459" r:id="rId9"/>
    <p:sldId id="461" r:id="rId10"/>
    <p:sldId id="361" r:id="rId11"/>
    <p:sldId id="362" r:id="rId12"/>
    <p:sldId id="471" r:id="rId13"/>
    <p:sldId id="472" r:id="rId14"/>
    <p:sldId id="346" r:id="rId15"/>
    <p:sldId id="476" r:id="rId16"/>
    <p:sldId id="474" r:id="rId17"/>
    <p:sldId id="475" r:id="rId18"/>
    <p:sldId id="477" r:id="rId19"/>
    <p:sldId id="478" r:id="rId20"/>
    <p:sldId id="479" r:id="rId21"/>
    <p:sldId id="480" r:id="rId22"/>
    <p:sldId id="481" r:id="rId23"/>
    <p:sldId id="482" r:id="rId24"/>
    <p:sldId id="483" r:id="rId25"/>
    <p:sldId id="484" r:id="rId26"/>
    <p:sldId id="485" r:id="rId27"/>
    <p:sldId id="504" r:id="rId28"/>
    <p:sldId id="505" r:id="rId29"/>
    <p:sldId id="490" r:id="rId30"/>
    <p:sldId id="491" r:id="rId31"/>
    <p:sldId id="492" r:id="rId32"/>
    <p:sldId id="493" r:id="rId33"/>
    <p:sldId id="494" r:id="rId34"/>
    <p:sldId id="495" r:id="rId35"/>
    <p:sldId id="496" r:id="rId36"/>
    <p:sldId id="497" r:id="rId37"/>
    <p:sldId id="498" r:id="rId38"/>
    <p:sldId id="499" r:id="rId39"/>
    <p:sldId id="500" r:id="rId40"/>
    <p:sldId id="501" r:id="rId41"/>
    <p:sldId id="502" r:id="rId42"/>
    <p:sldId id="450" r:id="rId43"/>
    <p:sldId id="454" r:id="rId44"/>
    <p:sldId id="507" r:id="rId45"/>
    <p:sldId id="443" r:id="rId46"/>
    <p:sldId id="506" r:id="rId47"/>
    <p:sldId id="453" r:id="rId48"/>
    <p:sldId id="452" r:id="rId49"/>
    <p:sldId id="468" r:id="rId50"/>
    <p:sldId id="469" r:id="rId51"/>
    <p:sldId id="384" r:id="rId52"/>
    <p:sldId id="383" r:id="rId53"/>
    <p:sldId id="406" r:id="rId54"/>
    <p:sldId id="448" r:id="rId55"/>
    <p:sldId id="396" r:id="rId56"/>
  </p:sldIdLst>
  <p:sldSz cx="12192000" cy="6858000"/>
  <p:notesSz cx="6858000" cy="91440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02A6"/>
    <a:srgbClr val="0000FF"/>
    <a:srgbClr val="4472C4"/>
    <a:srgbClr val="E6E7E7"/>
    <a:srgbClr val="ED7D31"/>
    <a:srgbClr val="F5AE91"/>
    <a:srgbClr val="F6B69B"/>
    <a:srgbClr val="FFFF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29" autoAdjust="0"/>
    <p:restoredTop sz="85952" autoAdjust="0"/>
  </p:normalViewPr>
  <p:slideViewPr>
    <p:cSldViewPr snapToGrid="0">
      <p:cViewPr varScale="1">
        <p:scale>
          <a:sx n="78" d="100"/>
          <a:sy n="78" d="100"/>
        </p:scale>
        <p:origin x="67" y="77"/>
      </p:cViewPr>
      <p:guideLst>
        <p:guide orient="horz" pos="2137"/>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enovo\Desktop\&#31532;&#19968;&#38454;&#27573;&#27604;&#23545;&#25968;&#25454;&#27719;&#24635;.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lenovo\Desktop\&#27604;&#23545;&#25968;&#25454;&#27719;&#24635;&#34920;20151111.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Administrator\AppData\Roaming\Microsoft\Excel\&#22235;&#21313;&#37324;&#28286;2013-06-15&#21040;2013-09-16&#65288;&#22270;&#24418;&#23637;&#31034;&#65289;(&#20399;&#26597;&#20255;%20&#30416;&#24230;)%20(version%201).xls"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Administrator\Desktop\&#22235;&#21313;&#37324;&#28286;2013-06-15&#21040;2013-09-16&#65288;&#22270;&#24418;&#23637;&#31034;&#65289;(&#20399;&#26597;&#20255;%20&#30416;&#24230;).xls"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C:\Users\Administrator\AppData\Roaming\Microsoft\Excel\&#22235;&#21313;&#37324;&#28286;2013-06-15&#21040;2013-09-16&#65288;&#22270;&#24418;&#23637;&#31034;&#65289;(&#20399;&#26597;&#20255;%20&#30416;&#24230;)%20(version%201).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enovo\Desktop\&#31532;&#19968;&#38454;&#27573;&#27604;&#23545;&#25968;&#25454;&#27719;&#24635;.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enovo\Desktop\&#31532;&#19968;&#38454;&#27573;&#27604;&#23545;&#25968;&#25454;&#27719;&#24635;.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lenovo\Desktop\&#31532;&#19968;&#38454;&#27573;&#27604;&#23545;&#25968;&#25454;&#27719;&#24635;.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lenovo\Desktop\&#31532;&#19968;&#38454;&#27573;&#27604;&#23545;&#25968;&#25454;&#27719;&#24635;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lenovo\Desktop\&#31532;&#19968;&#38454;&#27573;&#27604;&#23545;&#25968;&#25454;&#27719;&#24635;.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lenovo\Desktop\&#31532;&#19968;&#38454;&#27573;&#27604;&#23545;&#25968;&#25454;&#27719;&#24635;.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lenovo\Desktop\&#31532;&#19968;&#38454;&#27573;&#27604;&#23545;&#25968;&#25454;&#27719;&#24635;.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lenovo\Desktop\&#27604;&#23545;&#25968;&#25454;&#27719;&#24635;&#34920;2015111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2400" b="0" i="0" u="none" strike="noStrike" kern="1200" spc="0" baseline="0">
                <a:solidFill>
                  <a:schemeClr val="tx1">
                    <a:lumMod val="65000"/>
                    <a:lumOff val="35000"/>
                  </a:schemeClr>
                </a:solidFill>
                <a:latin typeface="+mn-lt"/>
                <a:ea typeface="+mn-ea"/>
                <a:cs typeface="+mn-cs"/>
              </a:defRPr>
            </a:pPr>
            <a:r>
              <a:rPr lang="en-US" altLang="zh-CN" sz="2400" dirty="0"/>
              <a:t>pH</a:t>
            </a:r>
            <a:endParaRPr lang="zh-CN" altLang="en-US" sz="2400" dirty="0"/>
          </a:p>
        </c:rich>
      </c:tx>
      <c:layout>
        <c:manualLayout>
          <c:xMode val="edge"/>
          <c:yMode val="edge"/>
          <c:x val="0.47866408200487404"/>
          <c:y val="0"/>
        </c:manualLayout>
      </c:layout>
      <c:overlay val="0"/>
      <c:spPr>
        <a:noFill/>
        <a:ln>
          <a:noFill/>
        </a:ln>
        <a:effectLst/>
      </c:spPr>
    </c:title>
    <c:autoTitleDeleted val="0"/>
    <c:plotArea>
      <c:layout>
        <c:manualLayout>
          <c:layoutTarget val="inner"/>
          <c:xMode val="edge"/>
          <c:yMode val="edge"/>
          <c:x val="9.8078866083803035E-2"/>
          <c:y val="0.18563843481319706"/>
          <c:w val="0.87823840769903816"/>
          <c:h val="0.50906315059633489"/>
        </c:manualLayout>
      </c:layout>
      <c:scatterChart>
        <c:scatterStyle val="lineMarker"/>
        <c:varyColors val="0"/>
        <c:ser>
          <c:idx val="0"/>
          <c:order val="0"/>
          <c:tx>
            <c:strRef>
              <c:f>在线监测数据</c:f>
              <c:strCache>
                <c:ptCount val="1"/>
                <c:pt idx="0">
                  <c:v>在线监测数据</c:v>
                </c:pt>
              </c:strCache>
            </c:strRef>
          </c:tx>
          <c:spPr>
            <a:ln w="19050" cap="rnd">
              <a:solidFill>
                <a:srgbClr val="1602A6"/>
              </a:solidFill>
              <a:round/>
            </a:ln>
            <a:effectLst/>
          </c:spPr>
          <c:marker>
            <c:symbol val="triangle"/>
            <c:size val="7"/>
            <c:spPr>
              <a:solidFill>
                <a:srgbClr val="1602A6"/>
              </a:solidFill>
              <a:ln w="9525">
                <a:solidFill>
                  <a:srgbClr val="1602A6"/>
                </a:solidFill>
              </a:ln>
              <a:effectLst/>
            </c:spPr>
          </c:marker>
          <c:xVal>
            <c:numRef>
              <c:f>pH!$A$2:$A$65</c:f>
              <c:numCache>
                <c:formatCode>m/d/yyyy\ h:mm</c:formatCode>
                <c:ptCount val="64"/>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42159.711377314801</c:v>
                </c:pt>
                <c:pt idx="22">
                  <c:v>42160.336377314808</c:v>
                </c:pt>
                <c:pt idx="23">
                  <c:v>42160.461377314801</c:v>
                </c:pt>
                <c:pt idx="24">
                  <c:v>42160.586377314808</c:v>
                </c:pt>
                <c:pt idx="25">
                  <c:v>42160.711377314801</c:v>
                </c:pt>
                <c:pt idx="26">
                  <c:v>42161.336377314808</c:v>
                </c:pt>
                <c:pt idx="27">
                  <c:v>42161.461377314801</c:v>
                </c:pt>
                <c:pt idx="28">
                  <c:v>42161.586377314808</c:v>
                </c:pt>
                <c:pt idx="29">
                  <c:v>42161.711377314801</c:v>
                </c:pt>
                <c:pt idx="30">
                  <c:v>42162.336377314808</c:v>
                </c:pt>
                <c:pt idx="31">
                  <c:v>42162.461377314801</c:v>
                </c:pt>
                <c:pt idx="32">
                  <c:v>42162.586377314808</c:v>
                </c:pt>
                <c:pt idx="33">
                  <c:v>42162.711377314801</c:v>
                </c:pt>
                <c:pt idx="34">
                  <c:v>42163.336377314808</c:v>
                </c:pt>
                <c:pt idx="35">
                  <c:v>42163.461377314801</c:v>
                </c:pt>
                <c:pt idx="36">
                  <c:v>42163.586377314808</c:v>
                </c:pt>
                <c:pt idx="37">
                  <c:v>42163.711377314801</c:v>
                </c:pt>
                <c:pt idx="38">
                  <c:v>42164.336377314808</c:v>
                </c:pt>
                <c:pt idx="39">
                  <c:v>42164.461377314801</c:v>
                </c:pt>
                <c:pt idx="40">
                  <c:v>42164.586377314808</c:v>
                </c:pt>
                <c:pt idx="41">
                  <c:v>42164.711377314801</c:v>
                </c:pt>
                <c:pt idx="42">
                  <c:v>42165.336377314808</c:v>
                </c:pt>
                <c:pt idx="43">
                  <c:v>42165.461111111093</c:v>
                </c:pt>
                <c:pt idx="44">
                  <c:v>42165.586111111101</c:v>
                </c:pt>
                <c:pt idx="45">
                  <c:v>42165.711111111093</c:v>
                </c:pt>
                <c:pt idx="46">
                  <c:v>42166.461111111093</c:v>
                </c:pt>
                <c:pt idx="47">
                  <c:v>42166.586111111101</c:v>
                </c:pt>
                <c:pt idx="48">
                  <c:v>42166.711111111093</c:v>
                </c:pt>
                <c:pt idx="49">
                  <c:v>42167.377777777801</c:v>
                </c:pt>
                <c:pt idx="50">
                  <c:v>42167.502777777801</c:v>
                </c:pt>
                <c:pt idx="51">
                  <c:v>42167.586111111101</c:v>
                </c:pt>
                <c:pt idx="52">
                  <c:v>42167.711111111093</c:v>
                </c:pt>
                <c:pt idx="53">
                  <c:v>42168.336111111101</c:v>
                </c:pt>
                <c:pt idx="54">
                  <c:v>42168.461111111093</c:v>
                </c:pt>
                <c:pt idx="55">
                  <c:v>42168.586111111101</c:v>
                </c:pt>
                <c:pt idx="56">
                  <c:v>42168.711111111093</c:v>
                </c:pt>
                <c:pt idx="57">
                  <c:v>42169.336111111101</c:v>
                </c:pt>
                <c:pt idx="58">
                  <c:v>42169.461111111093</c:v>
                </c:pt>
                <c:pt idx="59">
                  <c:v>42169.711111111093</c:v>
                </c:pt>
                <c:pt idx="60">
                  <c:v>42170.336111111101</c:v>
                </c:pt>
                <c:pt idx="61">
                  <c:v>42170.461111111093</c:v>
                </c:pt>
                <c:pt idx="62">
                  <c:v>42170.586111111101</c:v>
                </c:pt>
                <c:pt idx="63">
                  <c:v>42170.711111111093</c:v>
                </c:pt>
              </c:numCache>
            </c:numRef>
          </c:xVal>
          <c:yVal>
            <c:numRef>
              <c:f>pH!$B$2:$B$65</c:f>
              <c:numCache>
                <c:formatCode>General</c:formatCode>
                <c:ptCount val="64"/>
                <c:pt idx="0">
                  <c:v>7.75</c:v>
                </c:pt>
                <c:pt idx="1">
                  <c:v>7.83</c:v>
                </c:pt>
                <c:pt idx="2">
                  <c:v>7.96</c:v>
                </c:pt>
                <c:pt idx="3">
                  <c:v>7.89</c:v>
                </c:pt>
                <c:pt idx="4">
                  <c:v>7.88</c:v>
                </c:pt>
                <c:pt idx="5">
                  <c:v>7.94</c:v>
                </c:pt>
                <c:pt idx="6">
                  <c:v>7.94</c:v>
                </c:pt>
                <c:pt idx="7">
                  <c:v>7.91</c:v>
                </c:pt>
                <c:pt idx="8">
                  <c:v>7.96</c:v>
                </c:pt>
                <c:pt idx="9">
                  <c:v>7.89</c:v>
                </c:pt>
                <c:pt idx="10">
                  <c:v>7.8199999999999994</c:v>
                </c:pt>
                <c:pt idx="11">
                  <c:v>7.7700000000000005</c:v>
                </c:pt>
                <c:pt idx="12">
                  <c:v>7.83</c:v>
                </c:pt>
                <c:pt idx="13">
                  <c:v>7.6499999999999995</c:v>
                </c:pt>
                <c:pt idx="14">
                  <c:v>7.72</c:v>
                </c:pt>
                <c:pt idx="15">
                  <c:v>7.6199999999999992</c:v>
                </c:pt>
                <c:pt idx="16">
                  <c:v>7.6599999999999993</c:v>
                </c:pt>
                <c:pt idx="17">
                  <c:v>7.6599999999999993</c:v>
                </c:pt>
                <c:pt idx="18">
                  <c:v>7.74</c:v>
                </c:pt>
                <c:pt idx="19">
                  <c:v>7.64</c:v>
                </c:pt>
                <c:pt idx="20">
                  <c:v>7.6199999999999992</c:v>
                </c:pt>
                <c:pt idx="21">
                  <c:v>7.72</c:v>
                </c:pt>
                <c:pt idx="22">
                  <c:v>7.68</c:v>
                </c:pt>
                <c:pt idx="23">
                  <c:v>7.71</c:v>
                </c:pt>
                <c:pt idx="24">
                  <c:v>7.6599999999999993</c:v>
                </c:pt>
                <c:pt idx="25">
                  <c:v>7.63</c:v>
                </c:pt>
                <c:pt idx="26">
                  <c:v>7.59</c:v>
                </c:pt>
                <c:pt idx="27">
                  <c:v>7.59</c:v>
                </c:pt>
                <c:pt idx="28">
                  <c:v>7.59</c:v>
                </c:pt>
                <c:pt idx="29">
                  <c:v>7.58</c:v>
                </c:pt>
                <c:pt idx="30">
                  <c:v>7.6</c:v>
                </c:pt>
                <c:pt idx="31">
                  <c:v>7.57</c:v>
                </c:pt>
                <c:pt idx="32">
                  <c:v>7.6199999999999992</c:v>
                </c:pt>
                <c:pt idx="33">
                  <c:v>7.6099999999999994</c:v>
                </c:pt>
                <c:pt idx="34">
                  <c:v>7.6099999999999994</c:v>
                </c:pt>
                <c:pt idx="35">
                  <c:v>7.6199999999999992</c:v>
                </c:pt>
                <c:pt idx="36">
                  <c:v>7.68</c:v>
                </c:pt>
                <c:pt idx="37">
                  <c:v>7.64</c:v>
                </c:pt>
                <c:pt idx="38">
                  <c:v>7.6099999999999994</c:v>
                </c:pt>
                <c:pt idx="39">
                  <c:v>7.56</c:v>
                </c:pt>
                <c:pt idx="40">
                  <c:v>7.6099999999999994</c:v>
                </c:pt>
                <c:pt idx="41">
                  <c:v>7.6</c:v>
                </c:pt>
                <c:pt idx="42">
                  <c:v>7.57</c:v>
                </c:pt>
                <c:pt idx="43">
                  <c:v>7.53</c:v>
                </c:pt>
                <c:pt idx="44">
                  <c:v>7.58</c:v>
                </c:pt>
                <c:pt idx="45">
                  <c:v>7.6099999999999994</c:v>
                </c:pt>
                <c:pt idx="46">
                  <c:v>7.48</c:v>
                </c:pt>
                <c:pt idx="47">
                  <c:v>7.57</c:v>
                </c:pt>
                <c:pt idx="48">
                  <c:v>7.6599999999999993</c:v>
                </c:pt>
                <c:pt idx="49">
                  <c:v>7.4700000000000006</c:v>
                </c:pt>
                <c:pt idx="50">
                  <c:v>7.48</c:v>
                </c:pt>
                <c:pt idx="51">
                  <c:v>7.46</c:v>
                </c:pt>
                <c:pt idx="52">
                  <c:v>7.56</c:v>
                </c:pt>
                <c:pt idx="53">
                  <c:v>7.53</c:v>
                </c:pt>
                <c:pt idx="54">
                  <c:v>7.59</c:v>
                </c:pt>
                <c:pt idx="55">
                  <c:v>7.67</c:v>
                </c:pt>
                <c:pt idx="56">
                  <c:v>7.6199999999999992</c:v>
                </c:pt>
                <c:pt idx="57">
                  <c:v>7.6</c:v>
                </c:pt>
                <c:pt idx="58">
                  <c:v>7.63</c:v>
                </c:pt>
                <c:pt idx="59">
                  <c:v>7.6899999999999995</c:v>
                </c:pt>
                <c:pt idx="60">
                  <c:v>7.64</c:v>
                </c:pt>
                <c:pt idx="61">
                  <c:v>7.64</c:v>
                </c:pt>
                <c:pt idx="62">
                  <c:v>7.8</c:v>
                </c:pt>
                <c:pt idx="63">
                  <c:v>7.7700000000000005</c:v>
                </c:pt>
              </c:numCache>
            </c:numRef>
          </c:yVal>
          <c:smooth val="0"/>
          <c:extLst xmlns:c16r2="http://schemas.microsoft.com/office/drawing/2015/06/chart">
            <c:ext xmlns:c16="http://schemas.microsoft.com/office/drawing/2014/chart" uri="{C3380CC4-5D6E-409C-BE32-E72D297353CC}">
              <c16:uniqueId val="{00000000-133F-450C-B3CF-83427B8FAAB7}"/>
            </c:ext>
          </c:extLst>
        </c:ser>
        <c:ser>
          <c:idx val="1"/>
          <c:order val="1"/>
          <c:tx>
            <c:strRef>
              <c:f>实验室数据</c:f>
              <c:strCache>
                <c:ptCount val="1"/>
                <c:pt idx="0">
                  <c:v>实验室数据</c:v>
                </c:pt>
              </c:strCache>
            </c:strRef>
          </c:tx>
          <c:spPr>
            <a:ln w="19050" cap="rnd">
              <a:solidFill>
                <a:schemeClr val="tx1">
                  <a:lumMod val="65000"/>
                  <a:lumOff val="35000"/>
                </a:schemeClr>
              </a:solidFill>
              <a:round/>
            </a:ln>
            <a:effectLst/>
          </c:spPr>
          <c:marker>
            <c:symbol val="diamond"/>
            <c:size val="7"/>
            <c:spPr>
              <a:solidFill>
                <a:schemeClr val="tx1">
                  <a:lumMod val="65000"/>
                  <a:lumOff val="35000"/>
                </a:schemeClr>
              </a:solidFill>
              <a:ln w="9525">
                <a:solidFill>
                  <a:schemeClr val="tx1">
                    <a:lumMod val="65000"/>
                    <a:lumOff val="35000"/>
                  </a:schemeClr>
                </a:solidFill>
              </a:ln>
              <a:effectLst/>
            </c:spPr>
          </c:marker>
          <c:xVal>
            <c:numRef>
              <c:f>pH!$A$2:$A$65</c:f>
              <c:numCache>
                <c:formatCode>m/d/yyyy\ h:mm</c:formatCode>
                <c:ptCount val="64"/>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42159.711377314801</c:v>
                </c:pt>
                <c:pt idx="22">
                  <c:v>42160.336377314808</c:v>
                </c:pt>
                <c:pt idx="23">
                  <c:v>42160.461377314801</c:v>
                </c:pt>
                <c:pt idx="24">
                  <c:v>42160.586377314808</c:v>
                </c:pt>
                <c:pt idx="25">
                  <c:v>42160.711377314801</c:v>
                </c:pt>
                <c:pt idx="26">
                  <c:v>42161.336377314808</c:v>
                </c:pt>
                <c:pt idx="27">
                  <c:v>42161.461377314801</c:v>
                </c:pt>
                <c:pt idx="28">
                  <c:v>42161.586377314808</c:v>
                </c:pt>
                <c:pt idx="29">
                  <c:v>42161.711377314801</c:v>
                </c:pt>
                <c:pt idx="30">
                  <c:v>42162.336377314808</c:v>
                </c:pt>
                <c:pt idx="31">
                  <c:v>42162.461377314801</c:v>
                </c:pt>
                <c:pt idx="32">
                  <c:v>42162.586377314808</c:v>
                </c:pt>
                <c:pt idx="33">
                  <c:v>42162.711377314801</c:v>
                </c:pt>
                <c:pt idx="34">
                  <c:v>42163.336377314808</c:v>
                </c:pt>
                <c:pt idx="35">
                  <c:v>42163.461377314801</c:v>
                </c:pt>
                <c:pt idx="36">
                  <c:v>42163.586377314808</c:v>
                </c:pt>
                <c:pt idx="37">
                  <c:v>42163.711377314801</c:v>
                </c:pt>
                <c:pt idx="38">
                  <c:v>42164.336377314808</c:v>
                </c:pt>
                <c:pt idx="39">
                  <c:v>42164.461377314801</c:v>
                </c:pt>
                <c:pt idx="40">
                  <c:v>42164.586377314808</c:v>
                </c:pt>
                <c:pt idx="41">
                  <c:v>42164.711377314801</c:v>
                </c:pt>
                <c:pt idx="42">
                  <c:v>42165.336377314808</c:v>
                </c:pt>
                <c:pt idx="43">
                  <c:v>42165.461111111093</c:v>
                </c:pt>
                <c:pt idx="44">
                  <c:v>42165.586111111101</c:v>
                </c:pt>
                <c:pt idx="45">
                  <c:v>42165.711111111093</c:v>
                </c:pt>
                <c:pt idx="46">
                  <c:v>42166.461111111093</c:v>
                </c:pt>
                <c:pt idx="47">
                  <c:v>42166.586111111101</c:v>
                </c:pt>
                <c:pt idx="48">
                  <c:v>42166.711111111093</c:v>
                </c:pt>
                <c:pt idx="49">
                  <c:v>42167.377777777801</c:v>
                </c:pt>
                <c:pt idx="50">
                  <c:v>42167.502777777801</c:v>
                </c:pt>
                <c:pt idx="51">
                  <c:v>42167.586111111101</c:v>
                </c:pt>
                <c:pt idx="52">
                  <c:v>42167.711111111093</c:v>
                </c:pt>
                <c:pt idx="53">
                  <c:v>42168.336111111101</c:v>
                </c:pt>
                <c:pt idx="54">
                  <c:v>42168.461111111093</c:v>
                </c:pt>
                <c:pt idx="55">
                  <c:v>42168.586111111101</c:v>
                </c:pt>
                <c:pt idx="56">
                  <c:v>42168.711111111093</c:v>
                </c:pt>
                <c:pt idx="57">
                  <c:v>42169.336111111101</c:v>
                </c:pt>
                <c:pt idx="58">
                  <c:v>42169.461111111093</c:v>
                </c:pt>
                <c:pt idx="59">
                  <c:v>42169.711111111093</c:v>
                </c:pt>
                <c:pt idx="60">
                  <c:v>42170.336111111101</c:v>
                </c:pt>
                <c:pt idx="61">
                  <c:v>42170.461111111093</c:v>
                </c:pt>
                <c:pt idx="62">
                  <c:v>42170.586111111101</c:v>
                </c:pt>
                <c:pt idx="63">
                  <c:v>42170.711111111093</c:v>
                </c:pt>
              </c:numCache>
            </c:numRef>
          </c:xVal>
          <c:yVal>
            <c:numRef>
              <c:f>pH!$C$2:$C$65</c:f>
              <c:numCache>
                <c:formatCode>0.00_);[Red]\(0.00\)</c:formatCode>
                <c:ptCount val="64"/>
                <c:pt idx="0">
                  <c:v>7.83</c:v>
                </c:pt>
                <c:pt idx="1">
                  <c:v>7.88</c:v>
                </c:pt>
                <c:pt idx="2">
                  <c:v>8</c:v>
                </c:pt>
                <c:pt idx="3">
                  <c:v>7.9300000000000006</c:v>
                </c:pt>
                <c:pt idx="4">
                  <c:v>7.92</c:v>
                </c:pt>
                <c:pt idx="5">
                  <c:v>8</c:v>
                </c:pt>
                <c:pt idx="6">
                  <c:v>7.99</c:v>
                </c:pt>
                <c:pt idx="7">
                  <c:v>7.94</c:v>
                </c:pt>
                <c:pt idx="8">
                  <c:v>8</c:v>
                </c:pt>
                <c:pt idx="9">
                  <c:v>7.88</c:v>
                </c:pt>
                <c:pt idx="10">
                  <c:v>7.81</c:v>
                </c:pt>
                <c:pt idx="11">
                  <c:v>7.91</c:v>
                </c:pt>
                <c:pt idx="12">
                  <c:v>8</c:v>
                </c:pt>
                <c:pt idx="13">
                  <c:v>7.75</c:v>
                </c:pt>
                <c:pt idx="14">
                  <c:v>7.8199999999999994</c:v>
                </c:pt>
                <c:pt idx="15">
                  <c:v>7.72</c:v>
                </c:pt>
                <c:pt idx="16">
                  <c:v>7.7</c:v>
                </c:pt>
                <c:pt idx="17">
                  <c:v>7.63</c:v>
                </c:pt>
                <c:pt idx="18">
                  <c:v>7.68</c:v>
                </c:pt>
                <c:pt idx="19">
                  <c:v>7.68</c:v>
                </c:pt>
                <c:pt idx="20">
                  <c:v>7.74</c:v>
                </c:pt>
                <c:pt idx="21">
                  <c:v>7.68</c:v>
                </c:pt>
                <c:pt idx="22">
                  <c:v>7.75</c:v>
                </c:pt>
                <c:pt idx="23">
                  <c:v>7.76</c:v>
                </c:pt>
                <c:pt idx="24">
                  <c:v>7.71</c:v>
                </c:pt>
                <c:pt idx="25">
                  <c:v>7.71</c:v>
                </c:pt>
                <c:pt idx="26">
                  <c:v>7.6599999999999993</c:v>
                </c:pt>
                <c:pt idx="27">
                  <c:v>7.6199999999999992</c:v>
                </c:pt>
                <c:pt idx="28">
                  <c:v>7.63</c:v>
                </c:pt>
                <c:pt idx="29">
                  <c:v>7.58</c:v>
                </c:pt>
                <c:pt idx="30">
                  <c:v>7.59</c:v>
                </c:pt>
                <c:pt idx="31">
                  <c:v>7.55</c:v>
                </c:pt>
                <c:pt idx="32">
                  <c:v>7.63</c:v>
                </c:pt>
                <c:pt idx="33">
                  <c:v>7.58</c:v>
                </c:pt>
                <c:pt idx="34">
                  <c:v>7.6</c:v>
                </c:pt>
                <c:pt idx="35">
                  <c:v>7.63</c:v>
                </c:pt>
                <c:pt idx="36">
                  <c:v>7.74</c:v>
                </c:pt>
                <c:pt idx="37">
                  <c:v>7.6</c:v>
                </c:pt>
                <c:pt idx="38">
                  <c:v>7.6099999999999994</c:v>
                </c:pt>
                <c:pt idx="39">
                  <c:v>7.52</c:v>
                </c:pt>
                <c:pt idx="40">
                  <c:v>7.63</c:v>
                </c:pt>
                <c:pt idx="41">
                  <c:v>7.59</c:v>
                </c:pt>
                <c:pt idx="42">
                  <c:v>7.59</c:v>
                </c:pt>
                <c:pt idx="43">
                  <c:v>7.56</c:v>
                </c:pt>
                <c:pt idx="44">
                  <c:v>7.55</c:v>
                </c:pt>
                <c:pt idx="45">
                  <c:v>7.63</c:v>
                </c:pt>
                <c:pt idx="46">
                  <c:v>7.53</c:v>
                </c:pt>
                <c:pt idx="47">
                  <c:v>7.57</c:v>
                </c:pt>
                <c:pt idx="48">
                  <c:v>7.6949999999999994</c:v>
                </c:pt>
                <c:pt idx="49">
                  <c:v>7.52</c:v>
                </c:pt>
                <c:pt idx="50">
                  <c:v>7.48</c:v>
                </c:pt>
                <c:pt idx="51">
                  <c:v>7.56</c:v>
                </c:pt>
                <c:pt idx="52">
                  <c:v>7.58</c:v>
                </c:pt>
                <c:pt idx="53">
                  <c:v>7.6649999999999991</c:v>
                </c:pt>
                <c:pt idx="54">
                  <c:v>7.64</c:v>
                </c:pt>
                <c:pt idx="55">
                  <c:v>7.714999999999999</c:v>
                </c:pt>
                <c:pt idx="56">
                  <c:v>7.7050000000000001</c:v>
                </c:pt>
                <c:pt idx="57">
                  <c:v>7.6199999999999992</c:v>
                </c:pt>
                <c:pt idx="58">
                  <c:v>7.67</c:v>
                </c:pt>
                <c:pt idx="59">
                  <c:v>7.57</c:v>
                </c:pt>
                <c:pt idx="60">
                  <c:v>7.7</c:v>
                </c:pt>
                <c:pt idx="61">
                  <c:v>7.7</c:v>
                </c:pt>
                <c:pt idx="62">
                  <c:v>7.7</c:v>
                </c:pt>
                <c:pt idx="63">
                  <c:v>7.84</c:v>
                </c:pt>
              </c:numCache>
            </c:numRef>
          </c:yVal>
          <c:smooth val="0"/>
          <c:extLst xmlns:c16r2="http://schemas.microsoft.com/office/drawing/2015/06/chart">
            <c:ext xmlns:c16="http://schemas.microsoft.com/office/drawing/2014/chart" uri="{C3380CC4-5D6E-409C-BE32-E72D297353CC}">
              <c16:uniqueId val="{00000001-133F-450C-B3CF-83427B8FAAB7}"/>
            </c:ext>
          </c:extLst>
        </c:ser>
        <c:dLbls>
          <c:showLegendKey val="0"/>
          <c:showVal val="0"/>
          <c:showCatName val="0"/>
          <c:showSerName val="0"/>
          <c:showPercent val="0"/>
          <c:showBubbleSize val="0"/>
        </c:dLbls>
        <c:axId val="1292582560"/>
        <c:axId val="1292587456"/>
      </c:scatterChart>
      <c:valAx>
        <c:axId val="1292582560"/>
        <c:scaling>
          <c:orientation val="minMax"/>
          <c:max val="42171"/>
          <c:min val="42154.3"/>
        </c:scaling>
        <c:delete val="0"/>
        <c:axPos val="b"/>
        <c:numFmt formatCode="yyyy/m/d\ h:mm;@" sourceLinked="0"/>
        <c:majorTickMark val="in"/>
        <c:minorTickMark val="none"/>
        <c:tickLblPos val="nextTo"/>
        <c:spPr>
          <a:noFill/>
          <a:ln w="9525" cap="flat" cmpd="sng" algn="ctr">
            <a:solidFill>
              <a:schemeClr val="tx1">
                <a:lumMod val="25000"/>
                <a:lumOff val="75000"/>
              </a:schemeClr>
            </a:solidFill>
            <a:round/>
          </a:ln>
          <a:effectLst/>
        </c:spPr>
        <c:txPr>
          <a:bodyPr rot="540000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292587456"/>
        <c:crosses val="autoZero"/>
        <c:crossBetween val="midCat"/>
        <c:majorUnit val="1"/>
        <c:minorUnit val="0.2"/>
      </c:valAx>
      <c:valAx>
        <c:axId val="1292587456"/>
        <c:scaling>
          <c:orientation val="minMax"/>
          <c:max val="8"/>
        </c:scaling>
        <c:delete val="0"/>
        <c:axPos val="l"/>
        <c:numFmt formatCode="#,##0.00_);[Red]\(#,##0.00\)" sourceLinked="0"/>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292582560"/>
        <c:crosses val="autoZero"/>
        <c:crossBetween val="midCat"/>
        <c:majorUnit val="0.2"/>
      </c:valAx>
      <c:spPr>
        <a:noFill/>
        <a:ln>
          <a:solidFill>
            <a:schemeClr val="bg1">
              <a:alpha val="99000"/>
            </a:schemeClr>
          </a:solidFill>
        </a:ln>
        <a:effectLst/>
      </c:spPr>
    </c:plotArea>
    <c:legend>
      <c:legendPos val="t"/>
      <c:layout>
        <c:manualLayout>
          <c:xMode val="edge"/>
          <c:yMode val="edge"/>
          <c:x val="0.32912329135749613"/>
          <c:y val="0.11081707587440899"/>
          <c:w val="0.34175341728500902"/>
          <c:h val="6.7997606981430633E-2"/>
        </c:manualLayout>
      </c:layout>
      <c:overlay val="0"/>
      <c:spPr>
        <a:noFill/>
        <a:ln>
          <a:noFill/>
        </a:ln>
        <a:effectLst/>
      </c:spPr>
      <c:txPr>
        <a:bodyPr rot="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solidFill>
        <a:schemeClr val="tx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solidFill>
                <a:srgbClr val="1602A6"/>
              </a:solidFill>
              <a:round/>
            </a:ln>
            <a:effectLst/>
          </c:spPr>
          <c:marker>
            <c:symbol val="none"/>
          </c:marker>
          <c:xVal>
            <c:numRef>
              <c:f>'NO3'!$A$2:$A$101</c:f>
              <c:numCache>
                <c:formatCode>yyyy/m/d\ h:mm;@</c:formatCode>
                <c:ptCount val="100"/>
                <c:pt idx="0">
                  <c:v>42292.624999999993</c:v>
                </c:pt>
                <c:pt idx="1">
                  <c:v>42292.75</c:v>
                </c:pt>
                <c:pt idx="2">
                  <c:v>42292.875</c:v>
                </c:pt>
                <c:pt idx="3">
                  <c:v>42293</c:v>
                </c:pt>
                <c:pt idx="4">
                  <c:v>42293.25</c:v>
                </c:pt>
                <c:pt idx="5">
                  <c:v>42293.375</c:v>
                </c:pt>
                <c:pt idx="6">
                  <c:v>42293.5</c:v>
                </c:pt>
                <c:pt idx="7">
                  <c:v>42293.624999999993</c:v>
                </c:pt>
                <c:pt idx="8">
                  <c:v>42293.75</c:v>
                </c:pt>
                <c:pt idx="9">
                  <c:v>42293.875</c:v>
                </c:pt>
                <c:pt idx="10">
                  <c:v>42294</c:v>
                </c:pt>
                <c:pt idx="11">
                  <c:v>42294.124999999993</c:v>
                </c:pt>
                <c:pt idx="12">
                  <c:v>42294.25</c:v>
                </c:pt>
                <c:pt idx="13">
                  <c:v>42294.375</c:v>
                </c:pt>
                <c:pt idx="14">
                  <c:v>42294.5</c:v>
                </c:pt>
                <c:pt idx="15">
                  <c:v>42294.624999999993</c:v>
                </c:pt>
                <c:pt idx="16">
                  <c:v>42294.75</c:v>
                </c:pt>
                <c:pt idx="17">
                  <c:v>42294.875</c:v>
                </c:pt>
                <c:pt idx="18">
                  <c:v>42295</c:v>
                </c:pt>
                <c:pt idx="19">
                  <c:v>42295.124999999993</c:v>
                </c:pt>
                <c:pt idx="20">
                  <c:v>42295.25</c:v>
                </c:pt>
                <c:pt idx="21">
                  <c:v>42295.375</c:v>
                </c:pt>
                <c:pt idx="22">
                  <c:v>42295.5</c:v>
                </c:pt>
                <c:pt idx="23">
                  <c:v>42295.624999999993</c:v>
                </c:pt>
                <c:pt idx="24">
                  <c:v>42295.75</c:v>
                </c:pt>
                <c:pt idx="25">
                  <c:v>42295.875</c:v>
                </c:pt>
                <c:pt idx="26">
                  <c:v>42296</c:v>
                </c:pt>
                <c:pt idx="27">
                  <c:v>42296.124999999993</c:v>
                </c:pt>
                <c:pt idx="28">
                  <c:v>42296.25</c:v>
                </c:pt>
                <c:pt idx="29">
                  <c:v>42296.375</c:v>
                </c:pt>
                <c:pt idx="30">
                  <c:v>42296.5</c:v>
                </c:pt>
                <c:pt idx="31">
                  <c:v>42296.624999999993</c:v>
                </c:pt>
                <c:pt idx="32">
                  <c:v>42296.75</c:v>
                </c:pt>
                <c:pt idx="33">
                  <c:v>42296.875</c:v>
                </c:pt>
                <c:pt idx="34">
                  <c:v>42297</c:v>
                </c:pt>
                <c:pt idx="35">
                  <c:v>42297.124999999993</c:v>
                </c:pt>
                <c:pt idx="36">
                  <c:v>42297.25</c:v>
                </c:pt>
                <c:pt idx="37">
                  <c:v>42297.375</c:v>
                </c:pt>
                <c:pt idx="38">
                  <c:v>42297.5</c:v>
                </c:pt>
                <c:pt idx="39">
                  <c:v>42297.624999999993</c:v>
                </c:pt>
                <c:pt idx="40">
                  <c:v>42297.75</c:v>
                </c:pt>
                <c:pt idx="41">
                  <c:v>42297.875</c:v>
                </c:pt>
                <c:pt idx="42">
                  <c:v>42298</c:v>
                </c:pt>
                <c:pt idx="43">
                  <c:v>42298.124999999993</c:v>
                </c:pt>
                <c:pt idx="44">
                  <c:v>42298.25</c:v>
                </c:pt>
                <c:pt idx="45">
                  <c:v>42298.375</c:v>
                </c:pt>
                <c:pt idx="46">
                  <c:v>42298.5</c:v>
                </c:pt>
                <c:pt idx="47">
                  <c:v>42298.624999999993</c:v>
                </c:pt>
                <c:pt idx="48">
                  <c:v>42298.875</c:v>
                </c:pt>
                <c:pt idx="49">
                  <c:v>42299</c:v>
                </c:pt>
                <c:pt idx="50">
                  <c:v>42299.124999999993</c:v>
                </c:pt>
                <c:pt idx="51">
                  <c:v>42299.25</c:v>
                </c:pt>
                <c:pt idx="52">
                  <c:v>42299.375</c:v>
                </c:pt>
                <c:pt idx="53">
                  <c:v>42299.5</c:v>
                </c:pt>
                <c:pt idx="54">
                  <c:v>42299.624999999993</c:v>
                </c:pt>
                <c:pt idx="55">
                  <c:v>42299.75</c:v>
                </c:pt>
                <c:pt idx="56">
                  <c:v>42299.875</c:v>
                </c:pt>
                <c:pt idx="57">
                  <c:v>42300</c:v>
                </c:pt>
                <c:pt idx="58">
                  <c:v>42300.124999999993</c:v>
                </c:pt>
                <c:pt idx="59">
                  <c:v>42300.25</c:v>
                </c:pt>
                <c:pt idx="60">
                  <c:v>42300.375</c:v>
                </c:pt>
                <c:pt idx="61">
                  <c:v>42300.5</c:v>
                </c:pt>
                <c:pt idx="62">
                  <c:v>42300.624999999993</c:v>
                </c:pt>
                <c:pt idx="63">
                  <c:v>42300.75</c:v>
                </c:pt>
                <c:pt idx="64">
                  <c:v>42300.875</c:v>
                </c:pt>
                <c:pt idx="65">
                  <c:v>42301</c:v>
                </c:pt>
                <c:pt idx="66">
                  <c:v>42301.124999999993</c:v>
                </c:pt>
                <c:pt idx="67">
                  <c:v>42301.25</c:v>
                </c:pt>
                <c:pt idx="68">
                  <c:v>42301.375</c:v>
                </c:pt>
                <c:pt idx="69">
                  <c:v>42301.5</c:v>
                </c:pt>
                <c:pt idx="70">
                  <c:v>42301.624999999993</c:v>
                </c:pt>
                <c:pt idx="71">
                  <c:v>42301.875</c:v>
                </c:pt>
                <c:pt idx="72">
                  <c:v>42302</c:v>
                </c:pt>
                <c:pt idx="73">
                  <c:v>42302.124999999993</c:v>
                </c:pt>
                <c:pt idx="74">
                  <c:v>42302.25</c:v>
                </c:pt>
                <c:pt idx="75">
                  <c:v>42302.375</c:v>
                </c:pt>
                <c:pt idx="76">
                  <c:v>42302.5</c:v>
                </c:pt>
                <c:pt idx="77">
                  <c:v>42302.624999999993</c:v>
                </c:pt>
                <c:pt idx="78">
                  <c:v>42302.75</c:v>
                </c:pt>
                <c:pt idx="79">
                  <c:v>42302.875</c:v>
                </c:pt>
                <c:pt idx="80">
                  <c:v>42303</c:v>
                </c:pt>
                <c:pt idx="81">
                  <c:v>42303.25</c:v>
                </c:pt>
                <c:pt idx="82">
                  <c:v>42303.375</c:v>
                </c:pt>
                <c:pt idx="83">
                  <c:v>42303.5</c:v>
                </c:pt>
                <c:pt idx="84">
                  <c:v>42303.624999999993</c:v>
                </c:pt>
                <c:pt idx="85">
                  <c:v>42303.75</c:v>
                </c:pt>
                <c:pt idx="86">
                  <c:v>42304</c:v>
                </c:pt>
                <c:pt idx="87">
                  <c:v>42304.124999999993</c:v>
                </c:pt>
                <c:pt idx="88">
                  <c:v>42304.25</c:v>
                </c:pt>
                <c:pt idx="89">
                  <c:v>42304.375</c:v>
                </c:pt>
                <c:pt idx="90">
                  <c:v>42304.5</c:v>
                </c:pt>
                <c:pt idx="91">
                  <c:v>42304.624999999993</c:v>
                </c:pt>
                <c:pt idx="92">
                  <c:v>42304.75</c:v>
                </c:pt>
                <c:pt idx="93">
                  <c:v>42304.875</c:v>
                </c:pt>
                <c:pt idx="94">
                  <c:v>42305</c:v>
                </c:pt>
                <c:pt idx="95">
                  <c:v>42305.124999999993</c:v>
                </c:pt>
                <c:pt idx="96">
                  <c:v>42305.375</c:v>
                </c:pt>
                <c:pt idx="97">
                  <c:v>42305.5</c:v>
                </c:pt>
                <c:pt idx="98">
                  <c:v>42305.624999999993</c:v>
                </c:pt>
                <c:pt idx="99">
                  <c:v>42305.875</c:v>
                </c:pt>
              </c:numCache>
            </c:numRef>
          </c:xVal>
          <c:yVal>
            <c:numRef>
              <c:f>'NO3'!$E$2:$E$101</c:f>
              <c:numCache>
                <c:formatCode>0%</c:formatCode>
                <c:ptCount val="100"/>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pt idx="15">
                  <c:v>0.2</c:v>
                </c:pt>
                <c:pt idx="16">
                  <c:v>0.2</c:v>
                </c:pt>
                <c:pt idx="17">
                  <c:v>0.2</c:v>
                </c:pt>
                <c:pt idx="18">
                  <c:v>0.2</c:v>
                </c:pt>
                <c:pt idx="19">
                  <c:v>0.2</c:v>
                </c:pt>
                <c:pt idx="20">
                  <c:v>0.2</c:v>
                </c:pt>
                <c:pt idx="21">
                  <c:v>0.2</c:v>
                </c:pt>
                <c:pt idx="22">
                  <c:v>0.2</c:v>
                </c:pt>
                <c:pt idx="23">
                  <c:v>0.2</c:v>
                </c:pt>
                <c:pt idx="24">
                  <c:v>0.2</c:v>
                </c:pt>
                <c:pt idx="25">
                  <c:v>0.2</c:v>
                </c:pt>
                <c:pt idx="26">
                  <c:v>0.2</c:v>
                </c:pt>
                <c:pt idx="27">
                  <c:v>0.2</c:v>
                </c:pt>
                <c:pt idx="28">
                  <c:v>0.2</c:v>
                </c:pt>
                <c:pt idx="29">
                  <c:v>0.2</c:v>
                </c:pt>
                <c:pt idx="30">
                  <c:v>0.2</c:v>
                </c:pt>
                <c:pt idx="31">
                  <c:v>0.2</c:v>
                </c:pt>
                <c:pt idx="32">
                  <c:v>0.2</c:v>
                </c:pt>
                <c:pt idx="33">
                  <c:v>0.2</c:v>
                </c:pt>
                <c:pt idx="34">
                  <c:v>0.2</c:v>
                </c:pt>
                <c:pt idx="35">
                  <c:v>0.2</c:v>
                </c:pt>
                <c:pt idx="36">
                  <c:v>0.2</c:v>
                </c:pt>
                <c:pt idx="37">
                  <c:v>0.2</c:v>
                </c:pt>
                <c:pt idx="38">
                  <c:v>0.2</c:v>
                </c:pt>
                <c:pt idx="39">
                  <c:v>0.2</c:v>
                </c:pt>
                <c:pt idx="40">
                  <c:v>0.2</c:v>
                </c:pt>
                <c:pt idx="41">
                  <c:v>0.2</c:v>
                </c:pt>
                <c:pt idx="42">
                  <c:v>0.2</c:v>
                </c:pt>
                <c:pt idx="43">
                  <c:v>0.2</c:v>
                </c:pt>
                <c:pt idx="44">
                  <c:v>0.2</c:v>
                </c:pt>
                <c:pt idx="45">
                  <c:v>0.2</c:v>
                </c:pt>
                <c:pt idx="46">
                  <c:v>0.2</c:v>
                </c:pt>
                <c:pt idx="47">
                  <c:v>0.2</c:v>
                </c:pt>
                <c:pt idx="48">
                  <c:v>0.2</c:v>
                </c:pt>
                <c:pt idx="49">
                  <c:v>0.2</c:v>
                </c:pt>
                <c:pt idx="50">
                  <c:v>0.2</c:v>
                </c:pt>
                <c:pt idx="51">
                  <c:v>0.2</c:v>
                </c:pt>
                <c:pt idx="52">
                  <c:v>0.2</c:v>
                </c:pt>
                <c:pt idx="53">
                  <c:v>0.2</c:v>
                </c:pt>
                <c:pt idx="54">
                  <c:v>0.2</c:v>
                </c:pt>
                <c:pt idx="55">
                  <c:v>0.2</c:v>
                </c:pt>
                <c:pt idx="56">
                  <c:v>0.2</c:v>
                </c:pt>
                <c:pt idx="57">
                  <c:v>0.2</c:v>
                </c:pt>
                <c:pt idx="58">
                  <c:v>0.2</c:v>
                </c:pt>
                <c:pt idx="59">
                  <c:v>0.2</c:v>
                </c:pt>
                <c:pt idx="60">
                  <c:v>0.2</c:v>
                </c:pt>
                <c:pt idx="61">
                  <c:v>0.2</c:v>
                </c:pt>
                <c:pt idx="62">
                  <c:v>0.2</c:v>
                </c:pt>
                <c:pt idx="63">
                  <c:v>0.2</c:v>
                </c:pt>
                <c:pt idx="64">
                  <c:v>0.2</c:v>
                </c:pt>
                <c:pt idx="65">
                  <c:v>0.2</c:v>
                </c:pt>
                <c:pt idx="66">
                  <c:v>0.2</c:v>
                </c:pt>
                <c:pt idx="67">
                  <c:v>0.2</c:v>
                </c:pt>
                <c:pt idx="68">
                  <c:v>0.2</c:v>
                </c:pt>
                <c:pt idx="69">
                  <c:v>0.2</c:v>
                </c:pt>
                <c:pt idx="70">
                  <c:v>0.2</c:v>
                </c:pt>
                <c:pt idx="71">
                  <c:v>0.2</c:v>
                </c:pt>
                <c:pt idx="72">
                  <c:v>0.2</c:v>
                </c:pt>
                <c:pt idx="73">
                  <c:v>0.2</c:v>
                </c:pt>
                <c:pt idx="74">
                  <c:v>0.2</c:v>
                </c:pt>
                <c:pt idx="75">
                  <c:v>0.2</c:v>
                </c:pt>
                <c:pt idx="76">
                  <c:v>0.2</c:v>
                </c:pt>
                <c:pt idx="77">
                  <c:v>0.2</c:v>
                </c:pt>
                <c:pt idx="78">
                  <c:v>0.2</c:v>
                </c:pt>
                <c:pt idx="79">
                  <c:v>0.2</c:v>
                </c:pt>
                <c:pt idx="80">
                  <c:v>0.2</c:v>
                </c:pt>
                <c:pt idx="81">
                  <c:v>0.2</c:v>
                </c:pt>
                <c:pt idx="82">
                  <c:v>0.2</c:v>
                </c:pt>
                <c:pt idx="83">
                  <c:v>0.2</c:v>
                </c:pt>
                <c:pt idx="84">
                  <c:v>0.2</c:v>
                </c:pt>
                <c:pt idx="85">
                  <c:v>0.2</c:v>
                </c:pt>
                <c:pt idx="86">
                  <c:v>0.2</c:v>
                </c:pt>
                <c:pt idx="87">
                  <c:v>0.2</c:v>
                </c:pt>
                <c:pt idx="88">
                  <c:v>0.2</c:v>
                </c:pt>
                <c:pt idx="89">
                  <c:v>0.2</c:v>
                </c:pt>
                <c:pt idx="90">
                  <c:v>0.2</c:v>
                </c:pt>
                <c:pt idx="91">
                  <c:v>0.2</c:v>
                </c:pt>
                <c:pt idx="92">
                  <c:v>0.2</c:v>
                </c:pt>
                <c:pt idx="93">
                  <c:v>0.2</c:v>
                </c:pt>
                <c:pt idx="94">
                  <c:v>0.2</c:v>
                </c:pt>
                <c:pt idx="95">
                  <c:v>0.2</c:v>
                </c:pt>
                <c:pt idx="96">
                  <c:v>0.2</c:v>
                </c:pt>
                <c:pt idx="97">
                  <c:v>0.2</c:v>
                </c:pt>
                <c:pt idx="98">
                  <c:v>0.2</c:v>
                </c:pt>
                <c:pt idx="99">
                  <c:v>0.2</c:v>
                </c:pt>
              </c:numCache>
            </c:numRef>
          </c:yVal>
          <c:smooth val="0"/>
          <c:extLst xmlns:c16r2="http://schemas.microsoft.com/office/drawing/2015/06/chart">
            <c:ext xmlns:c16="http://schemas.microsoft.com/office/drawing/2014/chart" uri="{C3380CC4-5D6E-409C-BE32-E72D297353CC}">
              <c16:uniqueId val="{00000000-38B5-4A69-B363-3F11A1476165}"/>
            </c:ext>
          </c:extLst>
        </c:ser>
        <c:ser>
          <c:idx val="1"/>
          <c:order val="1"/>
          <c:spPr>
            <a:ln w="28575" cap="rnd">
              <a:solidFill>
                <a:schemeClr val="accent5"/>
              </a:solidFill>
              <a:round/>
            </a:ln>
            <a:effectLst/>
          </c:spPr>
          <c:marker>
            <c:symbol val="none"/>
          </c:marker>
          <c:xVal>
            <c:numRef>
              <c:f>'NO3'!$A$2:$A$101</c:f>
              <c:numCache>
                <c:formatCode>yyyy/m/d\ h:mm;@</c:formatCode>
                <c:ptCount val="100"/>
                <c:pt idx="0">
                  <c:v>42292.624999999993</c:v>
                </c:pt>
                <c:pt idx="1">
                  <c:v>42292.75</c:v>
                </c:pt>
                <c:pt idx="2">
                  <c:v>42292.875</c:v>
                </c:pt>
                <c:pt idx="3">
                  <c:v>42293</c:v>
                </c:pt>
                <c:pt idx="4">
                  <c:v>42293.25</c:v>
                </c:pt>
                <c:pt idx="5">
                  <c:v>42293.375</c:v>
                </c:pt>
                <c:pt idx="6">
                  <c:v>42293.5</c:v>
                </c:pt>
                <c:pt idx="7">
                  <c:v>42293.624999999993</c:v>
                </c:pt>
                <c:pt idx="8">
                  <c:v>42293.75</c:v>
                </c:pt>
                <c:pt idx="9">
                  <c:v>42293.875</c:v>
                </c:pt>
                <c:pt idx="10">
                  <c:v>42294</c:v>
                </c:pt>
                <c:pt idx="11">
                  <c:v>42294.124999999993</c:v>
                </c:pt>
                <c:pt idx="12">
                  <c:v>42294.25</c:v>
                </c:pt>
                <c:pt idx="13">
                  <c:v>42294.375</c:v>
                </c:pt>
                <c:pt idx="14">
                  <c:v>42294.5</c:v>
                </c:pt>
                <c:pt idx="15">
                  <c:v>42294.624999999993</c:v>
                </c:pt>
                <c:pt idx="16">
                  <c:v>42294.75</c:v>
                </c:pt>
                <c:pt idx="17">
                  <c:v>42294.875</c:v>
                </c:pt>
                <c:pt idx="18">
                  <c:v>42295</c:v>
                </c:pt>
                <c:pt idx="19">
                  <c:v>42295.124999999993</c:v>
                </c:pt>
                <c:pt idx="20">
                  <c:v>42295.25</c:v>
                </c:pt>
                <c:pt idx="21">
                  <c:v>42295.375</c:v>
                </c:pt>
                <c:pt idx="22">
                  <c:v>42295.5</c:v>
                </c:pt>
                <c:pt idx="23">
                  <c:v>42295.624999999993</c:v>
                </c:pt>
                <c:pt idx="24">
                  <c:v>42295.75</c:v>
                </c:pt>
                <c:pt idx="25">
                  <c:v>42295.875</c:v>
                </c:pt>
                <c:pt idx="26">
                  <c:v>42296</c:v>
                </c:pt>
                <c:pt idx="27">
                  <c:v>42296.124999999993</c:v>
                </c:pt>
                <c:pt idx="28">
                  <c:v>42296.25</c:v>
                </c:pt>
                <c:pt idx="29">
                  <c:v>42296.375</c:v>
                </c:pt>
                <c:pt idx="30">
                  <c:v>42296.5</c:v>
                </c:pt>
                <c:pt idx="31">
                  <c:v>42296.624999999993</c:v>
                </c:pt>
                <c:pt idx="32">
                  <c:v>42296.75</c:v>
                </c:pt>
                <c:pt idx="33">
                  <c:v>42296.875</c:v>
                </c:pt>
                <c:pt idx="34">
                  <c:v>42297</c:v>
                </c:pt>
                <c:pt idx="35">
                  <c:v>42297.124999999993</c:v>
                </c:pt>
                <c:pt idx="36">
                  <c:v>42297.25</c:v>
                </c:pt>
                <c:pt idx="37">
                  <c:v>42297.375</c:v>
                </c:pt>
                <c:pt idx="38">
                  <c:v>42297.5</c:v>
                </c:pt>
                <c:pt idx="39">
                  <c:v>42297.624999999993</c:v>
                </c:pt>
                <c:pt idx="40">
                  <c:v>42297.75</c:v>
                </c:pt>
                <c:pt idx="41">
                  <c:v>42297.875</c:v>
                </c:pt>
                <c:pt idx="42">
                  <c:v>42298</c:v>
                </c:pt>
                <c:pt idx="43">
                  <c:v>42298.124999999993</c:v>
                </c:pt>
                <c:pt idx="44">
                  <c:v>42298.25</c:v>
                </c:pt>
                <c:pt idx="45">
                  <c:v>42298.375</c:v>
                </c:pt>
                <c:pt idx="46">
                  <c:v>42298.5</c:v>
                </c:pt>
                <c:pt idx="47">
                  <c:v>42298.624999999993</c:v>
                </c:pt>
                <c:pt idx="48">
                  <c:v>42298.875</c:v>
                </c:pt>
                <c:pt idx="49">
                  <c:v>42299</c:v>
                </c:pt>
                <c:pt idx="50">
                  <c:v>42299.124999999993</c:v>
                </c:pt>
                <c:pt idx="51">
                  <c:v>42299.25</c:v>
                </c:pt>
                <c:pt idx="52">
                  <c:v>42299.375</c:v>
                </c:pt>
                <c:pt idx="53">
                  <c:v>42299.5</c:v>
                </c:pt>
                <c:pt idx="54">
                  <c:v>42299.624999999993</c:v>
                </c:pt>
                <c:pt idx="55">
                  <c:v>42299.75</c:v>
                </c:pt>
                <c:pt idx="56">
                  <c:v>42299.875</c:v>
                </c:pt>
                <c:pt idx="57">
                  <c:v>42300</c:v>
                </c:pt>
                <c:pt idx="58">
                  <c:v>42300.124999999993</c:v>
                </c:pt>
                <c:pt idx="59">
                  <c:v>42300.25</c:v>
                </c:pt>
                <c:pt idx="60">
                  <c:v>42300.375</c:v>
                </c:pt>
                <c:pt idx="61">
                  <c:v>42300.5</c:v>
                </c:pt>
                <c:pt idx="62">
                  <c:v>42300.624999999993</c:v>
                </c:pt>
                <c:pt idx="63">
                  <c:v>42300.75</c:v>
                </c:pt>
                <c:pt idx="64">
                  <c:v>42300.875</c:v>
                </c:pt>
                <c:pt idx="65">
                  <c:v>42301</c:v>
                </c:pt>
                <c:pt idx="66">
                  <c:v>42301.124999999993</c:v>
                </c:pt>
                <c:pt idx="67">
                  <c:v>42301.25</c:v>
                </c:pt>
                <c:pt idx="68">
                  <c:v>42301.375</c:v>
                </c:pt>
                <c:pt idx="69">
                  <c:v>42301.5</c:v>
                </c:pt>
                <c:pt idx="70">
                  <c:v>42301.624999999993</c:v>
                </c:pt>
                <c:pt idx="71">
                  <c:v>42301.875</c:v>
                </c:pt>
                <c:pt idx="72">
                  <c:v>42302</c:v>
                </c:pt>
                <c:pt idx="73">
                  <c:v>42302.124999999993</c:v>
                </c:pt>
                <c:pt idx="74">
                  <c:v>42302.25</c:v>
                </c:pt>
                <c:pt idx="75">
                  <c:v>42302.375</c:v>
                </c:pt>
                <c:pt idx="76">
                  <c:v>42302.5</c:v>
                </c:pt>
                <c:pt idx="77">
                  <c:v>42302.624999999993</c:v>
                </c:pt>
                <c:pt idx="78">
                  <c:v>42302.75</c:v>
                </c:pt>
                <c:pt idx="79">
                  <c:v>42302.875</c:v>
                </c:pt>
                <c:pt idx="80">
                  <c:v>42303</c:v>
                </c:pt>
                <c:pt idx="81">
                  <c:v>42303.25</c:v>
                </c:pt>
                <c:pt idx="82">
                  <c:v>42303.375</c:v>
                </c:pt>
                <c:pt idx="83">
                  <c:v>42303.5</c:v>
                </c:pt>
                <c:pt idx="84">
                  <c:v>42303.624999999993</c:v>
                </c:pt>
                <c:pt idx="85">
                  <c:v>42303.75</c:v>
                </c:pt>
                <c:pt idx="86">
                  <c:v>42304</c:v>
                </c:pt>
                <c:pt idx="87">
                  <c:v>42304.124999999993</c:v>
                </c:pt>
                <c:pt idx="88">
                  <c:v>42304.25</c:v>
                </c:pt>
                <c:pt idx="89">
                  <c:v>42304.375</c:v>
                </c:pt>
                <c:pt idx="90">
                  <c:v>42304.5</c:v>
                </c:pt>
                <c:pt idx="91">
                  <c:v>42304.624999999993</c:v>
                </c:pt>
                <c:pt idx="92">
                  <c:v>42304.75</c:v>
                </c:pt>
                <c:pt idx="93">
                  <c:v>42304.875</c:v>
                </c:pt>
                <c:pt idx="94">
                  <c:v>42305</c:v>
                </c:pt>
                <c:pt idx="95">
                  <c:v>42305.124999999993</c:v>
                </c:pt>
                <c:pt idx="96">
                  <c:v>42305.375</c:v>
                </c:pt>
                <c:pt idx="97">
                  <c:v>42305.5</c:v>
                </c:pt>
                <c:pt idx="98">
                  <c:v>42305.624999999993</c:v>
                </c:pt>
                <c:pt idx="99">
                  <c:v>42305.875</c:v>
                </c:pt>
              </c:numCache>
            </c:numRef>
          </c:xVal>
          <c:yVal>
            <c:numRef>
              <c:f>'NO3'!$F$2:$F$101</c:f>
              <c:numCache>
                <c:formatCode>0%</c:formatCode>
                <c:ptCount val="100"/>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pt idx="15">
                  <c:v>-0.2</c:v>
                </c:pt>
                <c:pt idx="16">
                  <c:v>-0.2</c:v>
                </c:pt>
                <c:pt idx="17">
                  <c:v>-0.2</c:v>
                </c:pt>
                <c:pt idx="18">
                  <c:v>-0.2</c:v>
                </c:pt>
                <c:pt idx="19">
                  <c:v>-0.2</c:v>
                </c:pt>
                <c:pt idx="20">
                  <c:v>-0.2</c:v>
                </c:pt>
                <c:pt idx="21">
                  <c:v>-0.2</c:v>
                </c:pt>
                <c:pt idx="22">
                  <c:v>-0.2</c:v>
                </c:pt>
                <c:pt idx="23">
                  <c:v>-0.2</c:v>
                </c:pt>
                <c:pt idx="24">
                  <c:v>-0.2</c:v>
                </c:pt>
                <c:pt idx="25">
                  <c:v>-0.2</c:v>
                </c:pt>
                <c:pt idx="26">
                  <c:v>-0.2</c:v>
                </c:pt>
                <c:pt idx="27">
                  <c:v>-0.2</c:v>
                </c:pt>
                <c:pt idx="28">
                  <c:v>-0.2</c:v>
                </c:pt>
                <c:pt idx="29">
                  <c:v>-0.2</c:v>
                </c:pt>
                <c:pt idx="30">
                  <c:v>-0.2</c:v>
                </c:pt>
                <c:pt idx="31">
                  <c:v>-0.2</c:v>
                </c:pt>
                <c:pt idx="32">
                  <c:v>-0.2</c:v>
                </c:pt>
                <c:pt idx="33">
                  <c:v>-0.2</c:v>
                </c:pt>
                <c:pt idx="34">
                  <c:v>-0.2</c:v>
                </c:pt>
                <c:pt idx="35">
                  <c:v>-0.2</c:v>
                </c:pt>
                <c:pt idx="36">
                  <c:v>-0.2</c:v>
                </c:pt>
                <c:pt idx="37">
                  <c:v>-0.2</c:v>
                </c:pt>
                <c:pt idx="38">
                  <c:v>-0.2</c:v>
                </c:pt>
                <c:pt idx="39">
                  <c:v>-0.2</c:v>
                </c:pt>
                <c:pt idx="40">
                  <c:v>-0.2</c:v>
                </c:pt>
                <c:pt idx="41">
                  <c:v>-0.2</c:v>
                </c:pt>
                <c:pt idx="42">
                  <c:v>-0.2</c:v>
                </c:pt>
                <c:pt idx="43">
                  <c:v>-0.2</c:v>
                </c:pt>
                <c:pt idx="44">
                  <c:v>-0.2</c:v>
                </c:pt>
                <c:pt idx="45">
                  <c:v>-0.2</c:v>
                </c:pt>
                <c:pt idx="46">
                  <c:v>-0.2</c:v>
                </c:pt>
                <c:pt idx="47">
                  <c:v>-0.2</c:v>
                </c:pt>
                <c:pt idx="48">
                  <c:v>-0.2</c:v>
                </c:pt>
                <c:pt idx="49">
                  <c:v>-0.2</c:v>
                </c:pt>
                <c:pt idx="50">
                  <c:v>-0.2</c:v>
                </c:pt>
                <c:pt idx="51">
                  <c:v>-0.2</c:v>
                </c:pt>
                <c:pt idx="52">
                  <c:v>-0.2</c:v>
                </c:pt>
                <c:pt idx="53">
                  <c:v>-0.2</c:v>
                </c:pt>
                <c:pt idx="54">
                  <c:v>-0.2</c:v>
                </c:pt>
                <c:pt idx="55">
                  <c:v>-0.2</c:v>
                </c:pt>
                <c:pt idx="56">
                  <c:v>-0.2</c:v>
                </c:pt>
                <c:pt idx="57">
                  <c:v>-0.2</c:v>
                </c:pt>
                <c:pt idx="58">
                  <c:v>-0.2</c:v>
                </c:pt>
                <c:pt idx="59">
                  <c:v>-0.2</c:v>
                </c:pt>
                <c:pt idx="60">
                  <c:v>-0.2</c:v>
                </c:pt>
                <c:pt idx="61">
                  <c:v>-0.2</c:v>
                </c:pt>
                <c:pt idx="62">
                  <c:v>-0.2</c:v>
                </c:pt>
                <c:pt idx="63">
                  <c:v>-0.2</c:v>
                </c:pt>
                <c:pt idx="64">
                  <c:v>-0.2</c:v>
                </c:pt>
                <c:pt idx="65">
                  <c:v>-0.2</c:v>
                </c:pt>
                <c:pt idx="66">
                  <c:v>-0.2</c:v>
                </c:pt>
                <c:pt idx="67">
                  <c:v>-0.2</c:v>
                </c:pt>
                <c:pt idx="68">
                  <c:v>-0.2</c:v>
                </c:pt>
                <c:pt idx="69">
                  <c:v>-0.2</c:v>
                </c:pt>
                <c:pt idx="70">
                  <c:v>-0.2</c:v>
                </c:pt>
                <c:pt idx="71">
                  <c:v>-0.2</c:v>
                </c:pt>
                <c:pt idx="72">
                  <c:v>-0.2</c:v>
                </c:pt>
                <c:pt idx="73">
                  <c:v>-0.2</c:v>
                </c:pt>
                <c:pt idx="74">
                  <c:v>-0.2</c:v>
                </c:pt>
                <c:pt idx="75">
                  <c:v>-0.2</c:v>
                </c:pt>
                <c:pt idx="76">
                  <c:v>-0.2</c:v>
                </c:pt>
                <c:pt idx="77">
                  <c:v>-0.2</c:v>
                </c:pt>
                <c:pt idx="78">
                  <c:v>-0.2</c:v>
                </c:pt>
                <c:pt idx="79">
                  <c:v>-0.2</c:v>
                </c:pt>
                <c:pt idx="80">
                  <c:v>-0.2</c:v>
                </c:pt>
                <c:pt idx="81">
                  <c:v>-0.2</c:v>
                </c:pt>
                <c:pt idx="82">
                  <c:v>-0.2</c:v>
                </c:pt>
                <c:pt idx="83">
                  <c:v>-0.2</c:v>
                </c:pt>
                <c:pt idx="84">
                  <c:v>-0.2</c:v>
                </c:pt>
                <c:pt idx="85">
                  <c:v>-0.2</c:v>
                </c:pt>
                <c:pt idx="86">
                  <c:v>-0.2</c:v>
                </c:pt>
                <c:pt idx="87">
                  <c:v>-0.2</c:v>
                </c:pt>
                <c:pt idx="88">
                  <c:v>-0.2</c:v>
                </c:pt>
                <c:pt idx="89">
                  <c:v>-0.2</c:v>
                </c:pt>
                <c:pt idx="90">
                  <c:v>-0.2</c:v>
                </c:pt>
                <c:pt idx="91">
                  <c:v>-0.2</c:v>
                </c:pt>
                <c:pt idx="92">
                  <c:v>-0.2</c:v>
                </c:pt>
                <c:pt idx="93">
                  <c:v>-0.2</c:v>
                </c:pt>
                <c:pt idx="94">
                  <c:v>-0.2</c:v>
                </c:pt>
                <c:pt idx="95">
                  <c:v>-0.2</c:v>
                </c:pt>
                <c:pt idx="96">
                  <c:v>-0.2</c:v>
                </c:pt>
                <c:pt idx="97">
                  <c:v>-0.2</c:v>
                </c:pt>
                <c:pt idx="98">
                  <c:v>-0.2</c:v>
                </c:pt>
                <c:pt idx="99">
                  <c:v>-0.2</c:v>
                </c:pt>
              </c:numCache>
            </c:numRef>
          </c:yVal>
          <c:smooth val="0"/>
          <c:extLst xmlns:c16r2="http://schemas.microsoft.com/office/drawing/2015/06/chart">
            <c:ext xmlns:c16="http://schemas.microsoft.com/office/drawing/2014/chart" uri="{C3380CC4-5D6E-409C-BE32-E72D297353CC}">
              <c16:uniqueId val="{00000001-38B5-4A69-B363-3F11A1476165}"/>
            </c:ext>
          </c:extLst>
        </c:ser>
        <c:ser>
          <c:idx val="2"/>
          <c:order val="2"/>
          <c:spPr>
            <a:ln w="25400" cap="rnd">
              <a:noFill/>
              <a:round/>
            </a:ln>
            <a:effectLst/>
          </c:spPr>
          <c:marker>
            <c:symbol val="circle"/>
            <c:size val="5"/>
            <c:spPr>
              <a:solidFill>
                <a:schemeClr val="tx2"/>
              </a:solidFill>
              <a:ln w="9525">
                <a:solidFill>
                  <a:schemeClr val="tx2"/>
                </a:solidFill>
              </a:ln>
              <a:effectLst/>
            </c:spPr>
          </c:marker>
          <c:xVal>
            <c:numRef>
              <c:f>'NO3'!$A$2:$A$101</c:f>
              <c:numCache>
                <c:formatCode>yyyy/m/d\ h:mm;@</c:formatCode>
                <c:ptCount val="100"/>
                <c:pt idx="0">
                  <c:v>42292.624999999993</c:v>
                </c:pt>
                <c:pt idx="1">
                  <c:v>42292.75</c:v>
                </c:pt>
                <c:pt idx="2">
                  <c:v>42292.875</c:v>
                </c:pt>
                <c:pt idx="3">
                  <c:v>42293</c:v>
                </c:pt>
                <c:pt idx="4">
                  <c:v>42293.25</c:v>
                </c:pt>
                <c:pt idx="5">
                  <c:v>42293.375</c:v>
                </c:pt>
                <c:pt idx="6">
                  <c:v>42293.5</c:v>
                </c:pt>
                <c:pt idx="7">
                  <c:v>42293.624999999993</c:v>
                </c:pt>
                <c:pt idx="8">
                  <c:v>42293.75</c:v>
                </c:pt>
                <c:pt idx="9">
                  <c:v>42293.875</c:v>
                </c:pt>
                <c:pt idx="10">
                  <c:v>42294</c:v>
                </c:pt>
                <c:pt idx="11">
                  <c:v>42294.124999999993</c:v>
                </c:pt>
                <c:pt idx="12">
                  <c:v>42294.25</c:v>
                </c:pt>
                <c:pt idx="13">
                  <c:v>42294.375</c:v>
                </c:pt>
                <c:pt idx="14">
                  <c:v>42294.5</c:v>
                </c:pt>
                <c:pt idx="15">
                  <c:v>42294.624999999993</c:v>
                </c:pt>
                <c:pt idx="16">
                  <c:v>42294.75</c:v>
                </c:pt>
                <c:pt idx="17">
                  <c:v>42294.875</c:v>
                </c:pt>
                <c:pt idx="18">
                  <c:v>42295</c:v>
                </c:pt>
                <c:pt idx="19">
                  <c:v>42295.124999999993</c:v>
                </c:pt>
                <c:pt idx="20">
                  <c:v>42295.25</c:v>
                </c:pt>
                <c:pt idx="21">
                  <c:v>42295.375</c:v>
                </c:pt>
                <c:pt idx="22">
                  <c:v>42295.5</c:v>
                </c:pt>
                <c:pt idx="23">
                  <c:v>42295.624999999993</c:v>
                </c:pt>
                <c:pt idx="24">
                  <c:v>42295.75</c:v>
                </c:pt>
                <c:pt idx="25">
                  <c:v>42295.875</c:v>
                </c:pt>
                <c:pt idx="26">
                  <c:v>42296</c:v>
                </c:pt>
                <c:pt idx="27">
                  <c:v>42296.124999999993</c:v>
                </c:pt>
                <c:pt idx="28">
                  <c:v>42296.25</c:v>
                </c:pt>
                <c:pt idx="29">
                  <c:v>42296.375</c:v>
                </c:pt>
                <c:pt idx="30">
                  <c:v>42296.5</c:v>
                </c:pt>
                <c:pt idx="31">
                  <c:v>42296.624999999993</c:v>
                </c:pt>
                <c:pt idx="32">
                  <c:v>42296.75</c:v>
                </c:pt>
                <c:pt idx="33">
                  <c:v>42296.875</c:v>
                </c:pt>
                <c:pt idx="34">
                  <c:v>42297</c:v>
                </c:pt>
                <c:pt idx="35">
                  <c:v>42297.124999999993</c:v>
                </c:pt>
                <c:pt idx="36">
                  <c:v>42297.25</c:v>
                </c:pt>
                <c:pt idx="37">
                  <c:v>42297.375</c:v>
                </c:pt>
                <c:pt idx="38">
                  <c:v>42297.5</c:v>
                </c:pt>
                <c:pt idx="39">
                  <c:v>42297.624999999993</c:v>
                </c:pt>
                <c:pt idx="40">
                  <c:v>42297.75</c:v>
                </c:pt>
                <c:pt idx="41">
                  <c:v>42297.875</c:v>
                </c:pt>
                <c:pt idx="42">
                  <c:v>42298</c:v>
                </c:pt>
                <c:pt idx="43">
                  <c:v>42298.124999999993</c:v>
                </c:pt>
                <c:pt idx="44">
                  <c:v>42298.25</c:v>
                </c:pt>
                <c:pt idx="45">
                  <c:v>42298.375</c:v>
                </c:pt>
                <c:pt idx="46">
                  <c:v>42298.5</c:v>
                </c:pt>
                <c:pt idx="47">
                  <c:v>42298.624999999993</c:v>
                </c:pt>
                <c:pt idx="48">
                  <c:v>42298.875</c:v>
                </c:pt>
                <c:pt idx="49">
                  <c:v>42299</c:v>
                </c:pt>
                <c:pt idx="50">
                  <c:v>42299.124999999993</c:v>
                </c:pt>
                <c:pt idx="51">
                  <c:v>42299.25</c:v>
                </c:pt>
                <c:pt idx="52">
                  <c:v>42299.375</c:v>
                </c:pt>
                <c:pt idx="53">
                  <c:v>42299.5</c:v>
                </c:pt>
                <c:pt idx="54">
                  <c:v>42299.624999999993</c:v>
                </c:pt>
                <c:pt idx="55">
                  <c:v>42299.75</c:v>
                </c:pt>
                <c:pt idx="56">
                  <c:v>42299.875</c:v>
                </c:pt>
                <c:pt idx="57">
                  <c:v>42300</c:v>
                </c:pt>
                <c:pt idx="58">
                  <c:v>42300.124999999993</c:v>
                </c:pt>
                <c:pt idx="59">
                  <c:v>42300.25</c:v>
                </c:pt>
                <c:pt idx="60">
                  <c:v>42300.375</c:v>
                </c:pt>
                <c:pt idx="61">
                  <c:v>42300.5</c:v>
                </c:pt>
                <c:pt idx="62">
                  <c:v>42300.624999999993</c:v>
                </c:pt>
                <c:pt idx="63">
                  <c:v>42300.75</c:v>
                </c:pt>
                <c:pt idx="64">
                  <c:v>42300.875</c:v>
                </c:pt>
                <c:pt idx="65">
                  <c:v>42301</c:v>
                </c:pt>
                <c:pt idx="66">
                  <c:v>42301.124999999993</c:v>
                </c:pt>
                <c:pt idx="67">
                  <c:v>42301.25</c:v>
                </c:pt>
                <c:pt idx="68">
                  <c:v>42301.375</c:v>
                </c:pt>
                <c:pt idx="69">
                  <c:v>42301.5</c:v>
                </c:pt>
                <c:pt idx="70">
                  <c:v>42301.624999999993</c:v>
                </c:pt>
                <c:pt idx="71">
                  <c:v>42301.875</c:v>
                </c:pt>
                <c:pt idx="72">
                  <c:v>42302</c:v>
                </c:pt>
                <c:pt idx="73">
                  <c:v>42302.124999999993</c:v>
                </c:pt>
                <c:pt idx="74">
                  <c:v>42302.25</c:v>
                </c:pt>
                <c:pt idx="75">
                  <c:v>42302.375</c:v>
                </c:pt>
                <c:pt idx="76">
                  <c:v>42302.5</c:v>
                </c:pt>
                <c:pt idx="77">
                  <c:v>42302.624999999993</c:v>
                </c:pt>
                <c:pt idx="78">
                  <c:v>42302.75</c:v>
                </c:pt>
                <c:pt idx="79">
                  <c:v>42302.875</c:v>
                </c:pt>
                <c:pt idx="80">
                  <c:v>42303</c:v>
                </c:pt>
                <c:pt idx="81">
                  <c:v>42303.25</c:v>
                </c:pt>
                <c:pt idx="82">
                  <c:v>42303.375</c:v>
                </c:pt>
                <c:pt idx="83">
                  <c:v>42303.5</c:v>
                </c:pt>
                <c:pt idx="84">
                  <c:v>42303.624999999993</c:v>
                </c:pt>
                <c:pt idx="85">
                  <c:v>42303.75</c:v>
                </c:pt>
                <c:pt idx="86">
                  <c:v>42304</c:v>
                </c:pt>
                <c:pt idx="87">
                  <c:v>42304.124999999993</c:v>
                </c:pt>
                <c:pt idx="88">
                  <c:v>42304.25</c:v>
                </c:pt>
                <c:pt idx="89">
                  <c:v>42304.375</c:v>
                </c:pt>
                <c:pt idx="90">
                  <c:v>42304.5</c:v>
                </c:pt>
                <c:pt idx="91">
                  <c:v>42304.624999999993</c:v>
                </c:pt>
                <c:pt idx="92">
                  <c:v>42304.75</c:v>
                </c:pt>
                <c:pt idx="93">
                  <c:v>42304.875</c:v>
                </c:pt>
                <c:pt idx="94">
                  <c:v>42305</c:v>
                </c:pt>
                <c:pt idx="95">
                  <c:v>42305.124999999993</c:v>
                </c:pt>
                <c:pt idx="96">
                  <c:v>42305.375</c:v>
                </c:pt>
                <c:pt idx="97">
                  <c:v>42305.5</c:v>
                </c:pt>
                <c:pt idx="98">
                  <c:v>42305.624999999993</c:v>
                </c:pt>
                <c:pt idx="99">
                  <c:v>42305.875</c:v>
                </c:pt>
              </c:numCache>
            </c:numRef>
          </c:xVal>
          <c:yVal>
            <c:numRef>
              <c:f>'NO3'!$D$2:$D$101</c:f>
              <c:numCache>
                <c:formatCode>0.00%</c:formatCode>
                <c:ptCount val="100"/>
                <c:pt idx="0">
                  <c:v>-0.16301758366420899</c:v>
                </c:pt>
                <c:pt idx="1">
                  <c:v>6.3650306748466196E-2</c:v>
                </c:pt>
                <c:pt idx="2">
                  <c:v>1.9903498190591201E-2</c:v>
                </c:pt>
                <c:pt idx="3">
                  <c:v>3.0742459396752193E-3</c:v>
                </c:pt>
                <c:pt idx="4">
                  <c:v>3.9700598802395203E-2</c:v>
                </c:pt>
                <c:pt idx="5">
                  <c:v>7.7721196690006419E-2</c:v>
                </c:pt>
                <c:pt idx="6">
                  <c:v>0.14828311142256503</c:v>
                </c:pt>
                <c:pt idx="7">
                  <c:v>0.13101391650099403</c:v>
                </c:pt>
                <c:pt idx="8">
                  <c:v>0.12527052832590693</c:v>
                </c:pt>
                <c:pt idx="9">
                  <c:v>0.13668890236507</c:v>
                </c:pt>
                <c:pt idx="10">
                  <c:v>0.13589743589743608</c:v>
                </c:pt>
                <c:pt idx="11">
                  <c:v>0.16033222591362098</c:v>
                </c:pt>
                <c:pt idx="12">
                  <c:v>0.13628196268140999</c:v>
                </c:pt>
                <c:pt idx="13">
                  <c:v>-2.5903614457831203E-3</c:v>
                </c:pt>
                <c:pt idx="14">
                  <c:v>0.14325842696629204</c:v>
                </c:pt>
                <c:pt idx="15">
                  <c:v>0.16097728836889202</c:v>
                </c:pt>
                <c:pt idx="16">
                  <c:v>2.0978552278820402E-2</c:v>
                </c:pt>
                <c:pt idx="17">
                  <c:v>-0.14754566210045703</c:v>
                </c:pt>
                <c:pt idx="18">
                  <c:v>-7.6051188299817205E-2</c:v>
                </c:pt>
                <c:pt idx="19">
                  <c:v>-8.1205951448707792E-2</c:v>
                </c:pt>
                <c:pt idx="20">
                  <c:v>-1.7395029991431003E-2</c:v>
                </c:pt>
                <c:pt idx="21">
                  <c:v>4.9651567944251213E-3</c:v>
                </c:pt>
                <c:pt idx="22">
                  <c:v>-4.3152866242038214E-2</c:v>
                </c:pt>
                <c:pt idx="23">
                  <c:v>1.1219879518072204E-2</c:v>
                </c:pt>
                <c:pt idx="24">
                  <c:v>0.13428345209817899</c:v>
                </c:pt>
                <c:pt idx="25">
                  <c:v>0.16998368678629702</c:v>
                </c:pt>
                <c:pt idx="26">
                  <c:v>-3.6321989528795909E-2</c:v>
                </c:pt>
                <c:pt idx="27">
                  <c:v>0.15080213903743306</c:v>
                </c:pt>
                <c:pt idx="28">
                  <c:v>0.12999246420497401</c:v>
                </c:pt>
                <c:pt idx="29">
                  <c:v>0.10501497005988002</c:v>
                </c:pt>
                <c:pt idx="30">
                  <c:v>-9.6937321937321894E-2</c:v>
                </c:pt>
                <c:pt idx="31">
                  <c:v>8.835110746513529E-2</c:v>
                </c:pt>
                <c:pt idx="32">
                  <c:v>7.9427687548337234E-2</c:v>
                </c:pt>
                <c:pt idx="33">
                  <c:v>0.12201767304860103</c:v>
                </c:pt>
                <c:pt idx="34">
                  <c:v>-5.225447807288449E-2</c:v>
                </c:pt>
                <c:pt idx="35">
                  <c:v>-9.3796068796068749E-2</c:v>
                </c:pt>
                <c:pt idx="36">
                  <c:v>-5.70520965692504E-2</c:v>
                </c:pt>
                <c:pt idx="37">
                  <c:v>0.11392024078254301</c:v>
                </c:pt>
                <c:pt idx="38">
                  <c:v>9.092904169714712E-2</c:v>
                </c:pt>
                <c:pt idx="39">
                  <c:v>4.2624113475177292E-2</c:v>
                </c:pt>
                <c:pt idx="40">
                  <c:v>0.152664576802508</c:v>
                </c:pt>
                <c:pt idx="41">
                  <c:v>0.11304018195602701</c:v>
                </c:pt>
                <c:pt idx="42">
                  <c:v>0.14485692188708399</c:v>
                </c:pt>
                <c:pt idx="43">
                  <c:v>0.13604651162790701</c:v>
                </c:pt>
                <c:pt idx="44">
                  <c:v>8.7528174305033818E-2</c:v>
                </c:pt>
                <c:pt idx="45">
                  <c:v>7.5347476225310919E-2</c:v>
                </c:pt>
                <c:pt idx="46">
                  <c:v>4.3904157857646217E-2</c:v>
                </c:pt>
                <c:pt idx="47">
                  <c:v>0.19546925566343004</c:v>
                </c:pt>
                <c:pt idx="48">
                  <c:v>6.8439716312056809E-2</c:v>
                </c:pt>
                <c:pt idx="49">
                  <c:v>-4.3094629156010318E-2</c:v>
                </c:pt>
                <c:pt idx="50">
                  <c:v>-1.5612648221343898E-2</c:v>
                </c:pt>
                <c:pt idx="51">
                  <c:v>-2.4885695623775312E-2</c:v>
                </c:pt>
                <c:pt idx="52">
                  <c:v>9.1484869809992323E-3</c:v>
                </c:pt>
                <c:pt idx="53">
                  <c:v>3.5655430711610606E-2</c:v>
                </c:pt>
                <c:pt idx="54">
                  <c:v>0.15666949872557304</c:v>
                </c:pt>
                <c:pt idx="55">
                  <c:v>0.102832618025751</c:v>
                </c:pt>
                <c:pt idx="56">
                  <c:v>8.8682295877121994E-2</c:v>
                </c:pt>
                <c:pt idx="57">
                  <c:v>7.3175021987686814E-2</c:v>
                </c:pt>
                <c:pt idx="58">
                  <c:v>-1.7746005046257503E-2</c:v>
                </c:pt>
                <c:pt idx="59">
                  <c:v>0.16412371134020598</c:v>
                </c:pt>
                <c:pt idx="60">
                  <c:v>0.16879049676025903</c:v>
                </c:pt>
                <c:pt idx="61">
                  <c:v>0.17382478632478598</c:v>
                </c:pt>
                <c:pt idx="62">
                  <c:v>0.119322709163347</c:v>
                </c:pt>
                <c:pt idx="63">
                  <c:v>0.12413461538461502</c:v>
                </c:pt>
                <c:pt idx="64">
                  <c:v>3.65658362989323E-2</c:v>
                </c:pt>
                <c:pt idx="65">
                  <c:v>6.562778272484418E-2</c:v>
                </c:pt>
                <c:pt idx="66">
                  <c:v>8.4321689683184292E-2</c:v>
                </c:pt>
                <c:pt idx="67">
                  <c:v>0.12221331194867702</c:v>
                </c:pt>
                <c:pt idx="68">
                  <c:v>0.15394524959742412</c:v>
                </c:pt>
                <c:pt idx="69">
                  <c:v>0.13128362797847798</c:v>
                </c:pt>
                <c:pt idx="70">
                  <c:v>0.20148423005565799</c:v>
                </c:pt>
                <c:pt idx="71">
                  <c:v>0.23799126637554599</c:v>
                </c:pt>
                <c:pt idx="72">
                  <c:v>0.20280082987551898</c:v>
                </c:pt>
                <c:pt idx="73">
                  <c:v>0.17314285714285699</c:v>
                </c:pt>
                <c:pt idx="74">
                  <c:v>0.27969696969697005</c:v>
                </c:pt>
                <c:pt idx="75">
                  <c:v>0.264906832298137</c:v>
                </c:pt>
                <c:pt idx="76">
                  <c:v>0.18914572864321597</c:v>
                </c:pt>
                <c:pt idx="77">
                  <c:v>0.24296788482835002</c:v>
                </c:pt>
                <c:pt idx="78">
                  <c:v>0.15951265229615799</c:v>
                </c:pt>
                <c:pt idx="79">
                  <c:v>0.16060885608856096</c:v>
                </c:pt>
                <c:pt idx="80">
                  <c:v>0.10746965452847801</c:v>
                </c:pt>
                <c:pt idx="81">
                  <c:v>0.18073732718894003</c:v>
                </c:pt>
                <c:pt idx="82">
                  <c:v>0.24912099276111699</c:v>
                </c:pt>
                <c:pt idx="83">
                  <c:v>0.22107438016528899</c:v>
                </c:pt>
                <c:pt idx="84">
                  <c:v>0.22510245901639303</c:v>
                </c:pt>
                <c:pt idx="85">
                  <c:v>0.27160751565761998</c:v>
                </c:pt>
                <c:pt idx="86">
                  <c:v>0.18606719367588903</c:v>
                </c:pt>
                <c:pt idx="87">
                  <c:v>0.12023346303501903</c:v>
                </c:pt>
                <c:pt idx="88">
                  <c:v>0.21168831168831201</c:v>
                </c:pt>
                <c:pt idx="89">
                  <c:v>0.15456204379562005</c:v>
                </c:pt>
                <c:pt idx="90">
                  <c:v>0.20501043841336106</c:v>
                </c:pt>
                <c:pt idx="91">
                  <c:v>0.15594622543950404</c:v>
                </c:pt>
                <c:pt idx="92">
                  <c:v>0.197352342158859</c:v>
                </c:pt>
                <c:pt idx="93">
                  <c:v>0.15558943089430904</c:v>
                </c:pt>
                <c:pt idx="94">
                  <c:v>0.18807810894141799</c:v>
                </c:pt>
                <c:pt idx="95">
                  <c:v>0.11814634146341503</c:v>
                </c:pt>
                <c:pt idx="96">
                  <c:v>0.124952015355086</c:v>
                </c:pt>
                <c:pt idx="97">
                  <c:v>0.12467043314500902</c:v>
                </c:pt>
                <c:pt idx="98">
                  <c:v>4.9827288428324804E-2</c:v>
                </c:pt>
                <c:pt idx="99">
                  <c:v>6.0726256983240211E-2</c:v>
                </c:pt>
              </c:numCache>
            </c:numRef>
          </c:yVal>
          <c:smooth val="0"/>
          <c:extLst xmlns:c16r2="http://schemas.microsoft.com/office/drawing/2015/06/chart">
            <c:ext xmlns:c16="http://schemas.microsoft.com/office/drawing/2014/chart" uri="{C3380CC4-5D6E-409C-BE32-E72D297353CC}">
              <c16:uniqueId val="{00000002-38B5-4A69-B363-3F11A1476165}"/>
            </c:ext>
          </c:extLst>
        </c:ser>
        <c:dLbls>
          <c:showLegendKey val="0"/>
          <c:showVal val="0"/>
          <c:showCatName val="0"/>
          <c:showSerName val="0"/>
          <c:showPercent val="0"/>
          <c:showBubbleSize val="0"/>
        </c:dLbls>
        <c:axId val="1377233984"/>
        <c:axId val="1377243232"/>
      </c:scatterChart>
      <c:valAx>
        <c:axId val="1377233984"/>
        <c:scaling>
          <c:orientation val="minMax"/>
          <c:max val="42306"/>
          <c:min val="42292.4"/>
        </c:scaling>
        <c:delete val="1"/>
        <c:axPos val="b"/>
        <c:majorGridlines>
          <c:spPr>
            <a:ln w="9525" cap="flat" cmpd="sng" algn="ctr">
              <a:solidFill>
                <a:schemeClr val="tx1">
                  <a:lumMod val="15000"/>
                  <a:lumOff val="85000"/>
                </a:schemeClr>
              </a:solidFill>
              <a:round/>
            </a:ln>
            <a:effectLst/>
          </c:spPr>
        </c:majorGridlines>
        <c:numFmt formatCode="yyyy/m/d\ h:mm;@" sourceLinked="1"/>
        <c:majorTickMark val="out"/>
        <c:minorTickMark val="none"/>
        <c:tickLblPos val="none"/>
        <c:crossAx val="1377243232"/>
        <c:crosses val="autoZero"/>
        <c:crossBetween val="midCat"/>
      </c:valAx>
      <c:valAx>
        <c:axId val="1377243232"/>
        <c:scaling>
          <c:orientation val="minMax"/>
          <c:max val="0.5"/>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sz="1000" b="0" i="0" u="none" strike="noStrike" kern="1200" baseline="0">
                    <a:solidFill>
                      <a:schemeClr val="tx1">
                        <a:lumMod val="65000"/>
                        <a:lumOff val="35000"/>
                      </a:schemeClr>
                    </a:solidFill>
                    <a:latin typeface="+mn-lt"/>
                    <a:ea typeface="+mn-ea"/>
                    <a:cs typeface="+mn-cs"/>
                  </a:defRPr>
                </a:pPr>
                <a:r>
                  <a:rPr lang="zh-CN" altLang="en-US" sz="1100" b="1">
                    <a:latin typeface="微软雅黑" pitchFamily="34" charset="-122"/>
                    <a:ea typeface="微软雅黑" pitchFamily="34" charset="-122"/>
                  </a:rPr>
                  <a:t>在线监测数值与实验室数值相对误差</a:t>
                </a:r>
              </a:p>
            </c:rich>
          </c:tx>
          <c:overlay val="0"/>
          <c:spPr>
            <a:noFill/>
            <a:ln>
              <a:noFill/>
            </a:ln>
            <a:effectLst/>
          </c:sp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horzOverflow="overflow"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7233984"/>
        <c:crosses val="autoZero"/>
        <c:crossBetween val="midCat"/>
      </c:valAx>
      <c:spPr>
        <a:noFill/>
        <a:ln w="25400">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溶解氧</a:t>
            </a:r>
          </a:p>
        </c:rich>
      </c:tx>
      <c:overlay val="0"/>
    </c:title>
    <c:autoTitleDeleted val="0"/>
    <c:plotArea>
      <c:layout>
        <c:manualLayout>
          <c:layoutTarget val="inner"/>
          <c:xMode val="edge"/>
          <c:yMode val="edge"/>
          <c:x val="0.15154688215567846"/>
          <c:y val="0.12095881820082202"/>
          <c:w val="0.71837181703131514"/>
          <c:h val="0.54832369405151793"/>
        </c:manualLayout>
      </c:layout>
      <c:lineChart>
        <c:grouping val="standard"/>
        <c:varyColors val="0"/>
        <c:ser>
          <c:idx val="1"/>
          <c:order val="0"/>
          <c:tx>
            <c:v>浅层</c:v>
          </c:tx>
          <c:spPr>
            <a:ln w="25400">
              <a:solidFill>
                <a:srgbClr val="1602A6"/>
              </a:solidFill>
            </a:ln>
          </c:spPr>
          <c:marker>
            <c:symbol val="none"/>
          </c:marker>
          <c:dLbls>
            <c:dLbl>
              <c:idx val="201"/>
              <c:layout>
                <c:manualLayout>
                  <c:x val="-4.6511627906976917E-3"/>
                  <c:y val="-1.6403046280023401E-2"/>
                </c:manualLayout>
              </c:layout>
              <c:spPr/>
              <c:txPr>
                <a:bodyPr/>
                <a:lstStyle/>
                <a:p>
                  <a:pPr>
                    <a:defRPr sz="1100" b="1"/>
                  </a:pPr>
                  <a:endParaRPr lang="zh-CN"/>
                </a:p>
              </c:txPr>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7123-40D6-A461-62051BA1D9DB}"/>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100"/>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原始数值!$A$3:$A$263</c:f>
              <c:strCache>
                <c:ptCount val="261"/>
                <c:pt idx="0">
                  <c:v>6/21/2013 10:00</c:v>
                </c:pt>
                <c:pt idx="1">
                  <c:v>6/21/2013 14:00</c:v>
                </c:pt>
                <c:pt idx="2">
                  <c:v>6/21/2013 18:00</c:v>
                </c:pt>
                <c:pt idx="3">
                  <c:v>6/22/2013 10:00</c:v>
                </c:pt>
                <c:pt idx="4">
                  <c:v>6/22/2013 14:00</c:v>
                </c:pt>
                <c:pt idx="5">
                  <c:v>6/22/2013 18:00</c:v>
                </c:pt>
                <c:pt idx="6">
                  <c:v>6/23/2013 10:00</c:v>
                </c:pt>
                <c:pt idx="7">
                  <c:v>6/23/2013 14:00</c:v>
                </c:pt>
                <c:pt idx="8">
                  <c:v>6/23/2013 18:00</c:v>
                </c:pt>
                <c:pt idx="9">
                  <c:v>6/24/2013 10:00</c:v>
                </c:pt>
                <c:pt idx="10">
                  <c:v>6/24/2013 14:00</c:v>
                </c:pt>
                <c:pt idx="11">
                  <c:v>6/24/2013 18:00</c:v>
                </c:pt>
                <c:pt idx="12">
                  <c:v>6/25/2013 10:00</c:v>
                </c:pt>
                <c:pt idx="13">
                  <c:v>6/25/2013 14:00</c:v>
                </c:pt>
                <c:pt idx="14">
                  <c:v>6/25/2013 18:00</c:v>
                </c:pt>
                <c:pt idx="15">
                  <c:v>6/26/2013 10:00</c:v>
                </c:pt>
                <c:pt idx="16">
                  <c:v>6/26/2013 14:00</c:v>
                </c:pt>
                <c:pt idx="17">
                  <c:v>6/26/2013 18:00</c:v>
                </c:pt>
                <c:pt idx="18">
                  <c:v>6/27/2013 10:00</c:v>
                </c:pt>
                <c:pt idx="19">
                  <c:v>6/27/2013 14:00</c:v>
                </c:pt>
                <c:pt idx="20">
                  <c:v>6/27/2013 18:00</c:v>
                </c:pt>
                <c:pt idx="21">
                  <c:v>6/28/2013 10:00</c:v>
                </c:pt>
                <c:pt idx="22">
                  <c:v>6/28/2013 14:00</c:v>
                </c:pt>
                <c:pt idx="23">
                  <c:v>6/28/2013 18:00</c:v>
                </c:pt>
                <c:pt idx="24">
                  <c:v>6/29/2013 10:00</c:v>
                </c:pt>
                <c:pt idx="25">
                  <c:v>6/29/2013 14:00</c:v>
                </c:pt>
                <c:pt idx="26">
                  <c:v>6/29/2013 18:00</c:v>
                </c:pt>
                <c:pt idx="27">
                  <c:v>6/30/2013 10:00</c:v>
                </c:pt>
                <c:pt idx="28">
                  <c:v>6/30/2013 14:00</c:v>
                </c:pt>
                <c:pt idx="29">
                  <c:v>6/30/2013 18:00</c:v>
                </c:pt>
                <c:pt idx="30">
                  <c:v>7/1/2013 10:00</c:v>
                </c:pt>
                <c:pt idx="31">
                  <c:v>7/1/2013 14:00</c:v>
                </c:pt>
                <c:pt idx="32">
                  <c:v>7/1/2013 18:00</c:v>
                </c:pt>
                <c:pt idx="33">
                  <c:v>7/2/2013 10:00</c:v>
                </c:pt>
                <c:pt idx="34">
                  <c:v>7/2/2013 14:00</c:v>
                </c:pt>
                <c:pt idx="35">
                  <c:v>7/2/2013 18:00</c:v>
                </c:pt>
                <c:pt idx="36">
                  <c:v>7/3/2013 10:00</c:v>
                </c:pt>
                <c:pt idx="37">
                  <c:v>7/3/2013 14:00</c:v>
                </c:pt>
                <c:pt idx="38">
                  <c:v>7/3/2013 18:00</c:v>
                </c:pt>
                <c:pt idx="39">
                  <c:v>7/4/2013 10:00</c:v>
                </c:pt>
                <c:pt idx="40">
                  <c:v>7/4/2013 14:00</c:v>
                </c:pt>
                <c:pt idx="41">
                  <c:v>7/4/2013 18:00</c:v>
                </c:pt>
                <c:pt idx="42">
                  <c:v>7/5/2013 10:00</c:v>
                </c:pt>
                <c:pt idx="43">
                  <c:v>7/5/2013 14:00</c:v>
                </c:pt>
                <c:pt idx="44">
                  <c:v>7/5/2013 18:00</c:v>
                </c:pt>
                <c:pt idx="45">
                  <c:v>7/6/2013 10:00</c:v>
                </c:pt>
                <c:pt idx="46">
                  <c:v>7/6/2013 14:00</c:v>
                </c:pt>
                <c:pt idx="47">
                  <c:v>7/6/2013 18:00</c:v>
                </c:pt>
                <c:pt idx="48">
                  <c:v>7/7/2013 10:00</c:v>
                </c:pt>
                <c:pt idx="49">
                  <c:v>7/7/2013 14:00</c:v>
                </c:pt>
                <c:pt idx="50">
                  <c:v>7/7/2013 18:00</c:v>
                </c:pt>
                <c:pt idx="51">
                  <c:v>7/8/2013 10:00</c:v>
                </c:pt>
                <c:pt idx="52">
                  <c:v>7/8/2013 14:00</c:v>
                </c:pt>
                <c:pt idx="53">
                  <c:v>7/8/2013 18:00</c:v>
                </c:pt>
                <c:pt idx="54">
                  <c:v>7/9/2013 10:00</c:v>
                </c:pt>
                <c:pt idx="55">
                  <c:v>7/9/2013 14:00</c:v>
                </c:pt>
                <c:pt idx="56">
                  <c:v>7/9/2013 18:00</c:v>
                </c:pt>
                <c:pt idx="57">
                  <c:v>7/10/2013 10:00</c:v>
                </c:pt>
                <c:pt idx="58">
                  <c:v>7/10/2013 14:00</c:v>
                </c:pt>
                <c:pt idx="59">
                  <c:v>7/10/2013 18:00</c:v>
                </c:pt>
                <c:pt idx="60">
                  <c:v>7/11/2013 10:00</c:v>
                </c:pt>
                <c:pt idx="61">
                  <c:v>7/11/2013 14:00</c:v>
                </c:pt>
                <c:pt idx="62">
                  <c:v>7/11/2013 18:00</c:v>
                </c:pt>
                <c:pt idx="63">
                  <c:v>7/12/2013 10:00</c:v>
                </c:pt>
                <c:pt idx="64">
                  <c:v>7/12/2013 14:00</c:v>
                </c:pt>
                <c:pt idx="65">
                  <c:v>7/12/2013 18:00</c:v>
                </c:pt>
                <c:pt idx="66">
                  <c:v>7/13/2013 10:00</c:v>
                </c:pt>
                <c:pt idx="67">
                  <c:v>7/13/2013 14:00</c:v>
                </c:pt>
                <c:pt idx="68">
                  <c:v>7/13/2013 18:00</c:v>
                </c:pt>
                <c:pt idx="69">
                  <c:v>7/14/2013 10:00</c:v>
                </c:pt>
                <c:pt idx="70">
                  <c:v>7/14/2013 14:00</c:v>
                </c:pt>
                <c:pt idx="71">
                  <c:v>7/14/2013 18:00</c:v>
                </c:pt>
                <c:pt idx="72">
                  <c:v>7/15/2013 10:00</c:v>
                </c:pt>
                <c:pt idx="73">
                  <c:v>7/15/2013 14:00</c:v>
                </c:pt>
                <c:pt idx="74">
                  <c:v>7/15/2013 18:00</c:v>
                </c:pt>
                <c:pt idx="75">
                  <c:v>7/16/2013 10:00</c:v>
                </c:pt>
                <c:pt idx="76">
                  <c:v>7/16/2013 14:00</c:v>
                </c:pt>
                <c:pt idx="77">
                  <c:v>7/16/2013 18:00</c:v>
                </c:pt>
                <c:pt idx="78">
                  <c:v>7/17/2013 10:00</c:v>
                </c:pt>
                <c:pt idx="79">
                  <c:v>7/17/2013 14:00</c:v>
                </c:pt>
                <c:pt idx="80">
                  <c:v>7/17/2013 18:00</c:v>
                </c:pt>
                <c:pt idx="81">
                  <c:v>7/18/2013 10:00</c:v>
                </c:pt>
                <c:pt idx="82">
                  <c:v>7/18/2013 14:00</c:v>
                </c:pt>
                <c:pt idx="83">
                  <c:v>7/18/2013 18:00</c:v>
                </c:pt>
                <c:pt idx="84">
                  <c:v>7/19/2013 10:00</c:v>
                </c:pt>
                <c:pt idx="85">
                  <c:v>7/19/2013 14:00</c:v>
                </c:pt>
                <c:pt idx="86">
                  <c:v>7/19/2013 18:00</c:v>
                </c:pt>
                <c:pt idx="87">
                  <c:v>7/20/2013 10:00</c:v>
                </c:pt>
                <c:pt idx="88">
                  <c:v>7/20/2013 14:00</c:v>
                </c:pt>
                <c:pt idx="89">
                  <c:v>7/20/2013 18:00</c:v>
                </c:pt>
                <c:pt idx="90">
                  <c:v>7/21/2013 10:00</c:v>
                </c:pt>
                <c:pt idx="91">
                  <c:v>7/21/2013 14:00</c:v>
                </c:pt>
                <c:pt idx="92">
                  <c:v>7/21/2013 18:00</c:v>
                </c:pt>
                <c:pt idx="93">
                  <c:v>7/22/2013 10:00</c:v>
                </c:pt>
                <c:pt idx="94">
                  <c:v>7/22/2013 14:00</c:v>
                </c:pt>
                <c:pt idx="95">
                  <c:v>7/22/2013 18:00</c:v>
                </c:pt>
                <c:pt idx="96">
                  <c:v>7/23/2013 10:00</c:v>
                </c:pt>
                <c:pt idx="97">
                  <c:v>7/23/2013 14:00</c:v>
                </c:pt>
                <c:pt idx="98">
                  <c:v>7/23/2013 18:00</c:v>
                </c:pt>
                <c:pt idx="99">
                  <c:v>7/24/2013 10:00</c:v>
                </c:pt>
                <c:pt idx="100">
                  <c:v>7/24/2013 14:00</c:v>
                </c:pt>
                <c:pt idx="101">
                  <c:v>7/24/2013 18:00</c:v>
                </c:pt>
                <c:pt idx="102">
                  <c:v>7/25/2013 10:00</c:v>
                </c:pt>
                <c:pt idx="103">
                  <c:v>7/25/2013 14:00</c:v>
                </c:pt>
                <c:pt idx="104">
                  <c:v>7/25/2013 18:00</c:v>
                </c:pt>
                <c:pt idx="105">
                  <c:v>7/26/2013 10:00</c:v>
                </c:pt>
                <c:pt idx="106">
                  <c:v>7/26/2013 14:00</c:v>
                </c:pt>
                <c:pt idx="107">
                  <c:v>7/26/2013 18:00</c:v>
                </c:pt>
                <c:pt idx="108">
                  <c:v>7/27/2013 10:00</c:v>
                </c:pt>
                <c:pt idx="109">
                  <c:v>7/27/2013 14:00</c:v>
                </c:pt>
                <c:pt idx="110">
                  <c:v>7/27/2013 18:00</c:v>
                </c:pt>
                <c:pt idx="111">
                  <c:v>7/28/2013 10:00</c:v>
                </c:pt>
                <c:pt idx="112">
                  <c:v>7/28/2013 14:00</c:v>
                </c:pt>
                <c:pt idx="113">
                  <c:v>7/28/2013 18:00</c:v>
                </c:pt>
                <c:pt idx="114">
                  <c:v>7/29/2013 10:00</c:v>
                </c:pt>
                <c:pt idx="115">
                  <c:v>7/29/2013 14:00</c:v>
                </c:pt>
                <c:pt idx="116">
                  <c:v>7/29/2013 18:00</c:v>
                </c:pt>
                <c:pt idx="117">
                  <c:v>7/30/2013 10:00</c:v>
                </c:pt>
                <c:pt idx="118">
                  <c:v>7/30/2013 14:00</c:v>
                </c:pt>
                <c:pt idx="119">
                  <c:v>7/30/2013 18:00</c:v>
                </c:pt>
                <c:pt idx="120">
                  <c:v>7/31/2013 10:00</c:v>
                </c:pt>
                <c:pt idx="121">
                  <c:v>7/31/2013 14:00</c:v>
                </c:pt>
                <c:pt idx="122">
                  <c:v>8/1/2013 18:00</c:v>
                </c:pt>
                <c:pt idx="123">
                  <c:v>8/2/2013 10:00</c:v>
                </c:pt>
                <c:pt idx="124">
                  <c:v>8/2/2013 14:00</c:v>
                </c:pt>
                <c:pt idx="125">
                  <c:v>8/2/2013 18:00</c:v>
                </c:pt>
                <c:pt idx="126">
                  <c:v>8/3/2013 10:00</c:v>
                </c:pt>
                <c:pt idx="127">
                  <c:v>8/3/2013 14:00</c:v>
                </c:pt>
                <c:pt idx="128">
                  <c:v>8/3/2013 18:00</c:v>
                </c:pt>
                <c:pt idx="129">
                  <c:v>8/4/2013 10:00</c:v>
                </c:pt>
                <c:pt idx="130">
                  <c:v>8/4/2013 14:00</c:v>
                </c:pt>
                <c:pt idx="131">
                  <c:v>8/4/2013 18:00</c:v>
                </c:pt>
                <c:pt idx="132">
                  <c:v>8/5/2013 10:00</c:v>
                </c:pt>
                <c:pt idx="133">
                  <c:v>8/5/2013 14:00</c:v>
                </c:pt>
                <c:pt idx="134">
                  <c:v>8/5/2013 18:00</c:v>
                </c:pt>
                <c:pt idx="135">
                  <c:v>8/6/2013 10:00</c:v>
                </c:pt>
                <c:pt idx="136">
                  <c:v>8/6/2013 14:00</c:v>
                </c:pt>
                <c:pt idx="137">
                  <c:v>8/6/2013 18:00</c:v>
                </c:pt>
                <c:pt idx="138">
                  <c:v>8/7/2013 10:00</c:v>
                </c:pt>
                <c:pt idx="139">
                  <c:v>8/7/2013 14:00</c:v>
                </c:pt>
                <c:pt idx="140">
                  <c:v>8/7/2013 18:00</c:v>
                </c:pt>
                <c:pt idx="141">
                  <c:v>8/8/2013 10:00</c:v>
                </c:pt>
                <c:pt idx="142">
                  <c:v>8/8/2013 14:00</c:v>
                </c:pt>
                <c:pt idx="143">
                  <c:v>8/8/2013 18:00</c:v>
                </c:pt>
                <c:pt idx="144">
                  <c:v>8/9/2013 10:00</c:v>
                </c:pt>
                <c:pt idx="145">
                  <c:v>8/9/2013 14:00</c:v>
                </c:pt>
                <c:pt idx="146">
                  <c:v>8/9/2013 18:00</c:v>
                </c:pt>
                <c:pt idx="147">
                  <c:v>8/10/2013 10:00</c:v>
                </c:pt>
                <c:pt idx="148">
                  <c:v>8/10/2013 14:00</c:v>
                </c:pt>
                <c:pt idx="149">
                  <c:v>8/10/2013 18:00</c:v>
                </c:pt>
                <c:pt idx="150">
                  <c:v>8/11/2013 10:00</c:v>
                </c:pt>
                <c:pt idx="151">
                  <c:v>8/11/2013 14:00</c:v>
                </c:pt>
                <c:pt idx="152">
                  <c:v>8/11/2013 18:00</c:v>
                </c:pt>
                <c:pt idx="153">
                  <c:v>8/12/2013 10:00</c:v>
                </c:pt>
                <c:pt idx="154">
                  <c:v>8/12/2013 14:00</c:v>
                </c:pt>
                <c:pt idx="155">
                  <c:v>8/12/2013 18:00</c:v>
                </c:pt>
                <c:pt idx="156">
                  <c:v>8/13/2013 10:00</c:v>
                </c:pt>
                <c:pt idx="157">
                  <c:v>8/13/2013 14:00</c:v>
                </c:pt>
                <c:pt idx="158">
                  <c:v>8/13/2013 18:00</c:v>
                </c:pt>
                <c:pt idx="159">
                  <c:v>8/14/2013 10:00</c:v>
                </c:pt>
                <c:pt idx="160">
                  <c:v>8/14/2013 14:00</c:v>
                </c:pt>
                <c:pt idx="161">
                  <c:v>8/14/2013 18:00</c:v>
                </c:pt>
                <c:pt idx="162">
                  <c:v>8/15/2013 10:00</c:v>
                </c:pt>
                <c:pt idx="163">
                  <c:v>8/15/2013 14:00</c:v>
                </c:pt>
                <c:pt idx="164">
                  <c:v>8/15/2013 18:00</c:v>
                </c:pt>
                <c:pt idx="165">
                  <c:v>8/16/2013 10:00</c:v>
                </c:pt>
                <c:pt idx="166">
                  <c:v>8/16/2013 14:00</c:v>
                </c:pt>
                <c:pt idx="167">
                  <c:v>8/16/2013 18:00</c:v>
                </c:pt>
                <c:pt idx="168">
                  <c:v>8/17/2013 10:00</c:v>
                </c:pt>
                <c:pt idx="169">
                  <c:v>8/17/2013 14:00</c:v>
                </c:pt>
                <c:pt idx="170">
                  <c:v>8/17/2013 18:00</c:v>
                </c:pt>
                <c:pt idx="171">
                  <c:v>8/18/2013 10:00</c:v>
                </c:pt>
                <c:pt idx="172">
                  <c:v>8/18/2013 14:00</c:v>
                </c:pt>
                <c:pt idx="173">
                  <c:v>8/18/2013 18:00</c:v>
                </c:pt>
                <c:pt idx="174">
                  <c:v>8/19/2013 10:00</c:v>
                </c:pt>
                <c:pt idx="175">
                  <c:v>8/19/2013 14:00</c:v>
                </c:pt>
                <c:pt idx="176">
                  <c:v>8/19/2013 18:00</c:v>
                </c:pt>
                <c:pt idx="177">
                  <c:v>8/20/2013 10:00</c:v>
                </c:pt>
                <c:pt idx="178">
                  <c:v>8/20/2013 14:00</c:v>
                </c:pt>
                <c:pt idx="179">
                  <c:v>8/20/2013 18:00</c:v>
                </c:pt>
                <c:pt idx="180">
                  <c:v>8/21/2013 10:00</c:v>
                </c:pt>
                <c:pt idx="181">
                  <c:v>8/21/2013 14:00</c:v>
                </c:pt>
                <c:pt idx="182">
                  <c:v>8/21/2013 18:00</c:v>
                </c:pt>
                <c:pt idx="183">
                  <c:v>8/22/2013 10:00</c:v>
                </c:pt>
                <c:pt idx="184">
                  <c:v>8/22/2013 14:00</c:v>
                </c:pt>
                <c:pt idx="185">
                  <c:v>8/22/2013 18:00</c:v>
                </c:pt>
                <c:pt idx="186">
                  <c:v>8/23/2013 10:00</c:v>
                </c:pt>
                <c:pt idx="187">
                  <c:v>8/23/2013 14:00</c:v>
                </c:pt>
                <c:pt idx="188">
                  <c:v>8/23/2013 18:00</c:v>
                </c:pt>
                <c:pt idx="189">
                  <c:v>8/24/2013 10:00</c:v>
                </c:pt>
                <c:pt idx="190">
                  <c:v>8/24/2013 14:00</c:v>
                </c:pt>
                <c:pt idx="191">
                  <c:v>8/24/2013 18:00</c:v>
                </c:pt>
                <c:pt idx="192">
                  <c:v>8/25/2013 10:00</c:v>
                </c:pt>
                <c:pt idx="193">
                  <c:v>8/25/2013 14:00</c:v>
                </c:pt>
                <c:pt idx="194">
                  <c:v>8/25/2013 18:00</c:v>
                </c:pt>
                <c:pt idx="195">
                  <c:v>8/26/2013 10:00</c:v>
                </c:pt>
                <c:pt idx="196">
                  <c:v>8/26/2013 14:00</c:v>
                </c:pt>
                <c:pt idx="197">
                  <c:v>8/26/2013 18:00</c:v>
                </c:pt>
                <c:pt idx="198">
                  <c:v>8/27/2013 10:00</c:v>
                </c:pt>
                <c:pt idx="199">
                  <c:v>8/27/2013 14:00</c:v>
                </c:pt>
                <c:pt idx="200">
                  <c:v>8/27/2013 18:00</c:v>
                </c:pt>
                <c:pt idx="201">
                  <c:v>8/28/2013 10:00</c:v>
                </c:pt>
                <c:pt idx="202">
                  <c:v>8/28/2013 14:00</c:v>
                </c:pt>
                <c:pt idx="203">
                  <c:v>8/28/2013 18:00</c:v>
                </c:pt>
                <c:pt idx="204">
                  <c:v>8/29/2013 10:00</c:v>
                </c:pt>
                <c:pt idx="205">
                  <c:v>8/29/2013 14:00</c:v>
                </c:pt>
                <c:pt idx="206">
                  <c:v>8/29/2013 18:00</c:v>
                </c:pt>
                <c:pt idx="207">
                  <c:v>8/30/2013 10:00</c:v>
                </c:pt>
                <c:pt idx="208">
                  <c:v>8/30/2013 14:00</c:v>
                </c:pt>
                <c:pt idx="209">
                  <c:v>8/30/2013 18:00</c:v>
                </c:pt>
                <c:pt idx="210">
                  <c:v>8/31/2013 10:00</c:v>
                </c:pt>
                <c:pt idx="211">
                  <c:v>8/31/2013 14:00</c:v>
                </c:pt>
                <c:pt idx="212">
                  <c:v>8/31/2013 18:00</c:v>
                </c:pt>
                <c:pt idx="213">
                  <c:v>9/1/2013 10:00</c:v>
                </c:pt>
                <c:pt idx="214">
                  <c:v>9/1/2013 14:00</c:v>
                </c:pt>
                <c:pt idx="215">
                  <c:v>9/1/2013 18:00</c:v>
                </c:pt>
                <c:pt idx="216">
                  <c:v>9/2/2013 10:00</c:v>
                </c:pt>
                <c:pt idx="217">
                  <c:v>9/2/2013 14:00</c:v>
                </c:pt>
                <c:pt idx="218">
                  <c:v>9/2/2013 18:00</c:v>
                </c:pt>
                <c:pt idx="219">
                  <c:v>9/3/2013 10:00</c:v>
                </c:pt>
                <c:pt idx="220">
                  <c:v>9/3/2013 14:00</c:v>
                </c:pt>
                <c:pt idx="221">
                  <c:v>9/3/2013 18:00</c:v>
                </c:pt>
                <c:pt idx="222">
                  <c:v>9/4/2013 10:00</c:v>
                </c:pt>
                <c:pt idx="223">
                  <c:v>9/4/2013 14:00</c:v>
                </c:pt>
                <c:pt idx="224">
                  <c:v>9/4/2013 18:00</c:v>
                </c:pt>
                <c:pt idx="225">
                  <c:v>9/5/2013 10:00</c:v>
                </c:pt>
                <c:pt idx="226">
                  <c:v>9/5/2013 14:00</c:v>
                </c:pt>
                <c:pt idx="227">
                  <c:v>9/5/2013 18:00</c:v>
                </c:pt>
                <c:pt idx="228">
                  <c:v>9/6/2013 10:00</c:v>
                </c:pt>
                <c:pt idx="229">
                  <c:v>9/6/2013 14:00</c:v>
                </c:pt>
                <c:pt idx="230">
                  <c:v>9/6/2013 18:00</c:v>
                </c:pt>
                <c:pt idx="231">
                  <c:v>9/7/2013 10:00</c:v>
                </c:pt>
                <c:pt idx="232">
                  <c:v>9/7/2013 14:00</c:v>
                </c:pt>
                <c:pt idx="233">
                  <c:v>9/7/2013 18:00</c:v>
                </c:pt>
                <c:pt idx="234">
                  <c:v>9/8/2013 10:00</c:v>
                </c:pt>
                <c:pt idx="235">
                  <c:v>9/8/2013 14:00</c:v>
                </c:pt>
                <c:pt idx="236">
                  <c:v>9/8/2013 18:00</c:v>
                </c:pt>
                <c:pt idx="237">
                  <c:v>9/9/2013 10:00</c:v>
                </c:pt>
                <c:pt idx="238">
                  <c:v>9/9/2013 14:00</c:v>
                </c:pt>
                <c:pt idx="239">
                  <c:v>9/9/2013 18:00</c:v>
                </c:pt>
                <c:pt idx="240">
                  <c:v>9/10/2013 10:00</c:v>
                </c:pt>
                <c:pt idx="241">
                  <c:v>9/10/2013 14:00</c:v>
                </c:pt>
                <c:pt idx="242">
                  <c:v>9/10/2013 18:00</c:v>
                </c:pt>
                <c:pt idx="243">
                  <c:v>9/11/2013 10:00</c:v>
                </c:pt>
                <c:pt idx="244">
                  <c:v>9/11/2013 14:00</c:v>
                </c:pt>
                <c:pt idx="245">
                  <c:v>9/11/2013 18:00</c:v>
                </c:pt>
                <c:pt idx="246">
                  <c:v>9/12/2013 10:00</c:v>
                </c:pt>
                <c:pt idx="247">
                  <c:v>9/12/2013 14:00</c:v>
                </c:pt>
                <c:pt idx="248">
                  <c:v>9/12/2013 18:00</c:v>
                </c:pt>
                <c:pt idx="249">
                  <c:v>9/13/2013 10:00</c:v>
                </c:pt>
                <c:pt idx="250">
                  <c:v>9/13/2013 14:00</c:v>
                </c:pt>
                <c:pt idx="251">
                  <c:v>9/13/2013 18:00</c:v>
                </c:pt>
                <c:pt idx="252">
                  <c:v>9/14/2013 10:00</c:v>
                </c:pt>
                <c:pt idx="253">
                  <c:v>9/14/2013 14:00</c:v>
                </c:pt>
                <c:pt idx="254">
                  <c:v>9/14/2013 18:00</c:v>
                </c:pt>
                <c:pt idx="255">
                  <c:v>9/15/2013 10:00</c:v>
                </c:pt>
                <c:pt idx="256">
                  <c:v>9/15/2013 14:00</c:v>
                </c:pt>
                <c:pt idx="257">
                  <c:v>9/15/2013 18:00</c:v>
                </c:pt>
                <c:pt idx="258">
                  <c:v>9/16/2013 10:00</c:v>
                </c:pt>
                <c:pt idx="259">
                  <c:v>9/16/2013 14:00</c:v>
                </c:pt>
                <c:pt idx="260">
                  <c:v>9/16/2013 18:00</c:v>
                </c:pt>
              </c:strCache>
            </c:strRef>
          </c:cat>
          <c:val>
            <c:numRef>
              <c:f>原始数值!$B$3:$B$263</c:f>
              <c:numCache>
                <c:formatCode>#,##0.00;[Red]#,##0.00</c:formatCode>
                <c:ptCount val="261"/>
                <c:pt idx="0">
                  <c:v>8.7900000000000009</c:v>
                </c:pt>
                <c:pt idx="1">
                  <c:v>8.7800000000000011</c:v>
                </c:pt>
                <c:pt idx="2">
                  <c:v>8.99</c:v>
                </c:pt>
                <c:pt idx="3">
                  <c:v>8.68</c:v>
                </c:pt>
                <c:pt idx="4">
                  <c:v>9.06</c:v>
                </c:pt>
                <c:pt idx="5">
                  <c:v>9.3700000000000028</c:v>
                </c:pt>
                <c:pt idx="6">
                  <c:v>8.81</c:v>
                </c:pt>
                <c:pt idx="7">
                  <c:v>8.9500000000000028</c:v>
                </c:pt>
                <c:pt idx="8">
                  <c:v>9.129999999999999</c:v>
                </c:pt>
                <c:pt idx="9">
                  <c:v>8.7100000000000009</c:v>
                </c:pt>
                <c:pt idx="10">
                  <c:v>8.57</c:v>
                </c:pt>
                <c:pt idx="11">
                  <c:v>8.9600000000000026</c:v>
                </c:pt>
                <c:pt idx="12">
                  <c:v>8.31</c:v>
                </c:pt>
                <c:pt idx="13">
                  <c:v>8.5500000000000007</c:v>
                </c:pt>
                <c:pt idx="14">
                  <c:v>8.6</c:v>
                </c:pt>
                <c:pt idx="15">
                  <c:v>8.09</c:v>
                </c:pt>
                <c:pt idx="16">
                  <c:v>8.3500000000000068</c:v>
                </c:pt>
                <c:pt idx="17">
                  <c:v>8.7900000000000009</c:v>
                </c:pt>
                <c:pt idx="18">
                  <c:v>8.31</c:v>
                </c:pt>
                <c:pt idx="19">
                  <c:v>8.75</c:v>
                </c:pt>
                <c:pt idx="20">
                  <c:v>8.9500000000000028</c:v>
                </c:pt>
                <c:pt idx="21">
                  <c:v>8.49</c:v>
                </c:pt>
                <c:pt idx="22">
                  <c:v>8.32</c:v>
                </c:pt>
                <c:pt idx="23">
                  <c:v>9.17</c:v>
                </c:pt>
                <c:pt idx="24">
                  <c:v>8.3700000000000028</c:v>
                </c:pt>
                <c:pt idx="25">
                  <c:v>8.98</c:v>
                </c:pt>
                <c:pt idx="26">
                  <c:v>8.93</c:v>
                </c:pt>
                <c:pt idx="27">
                  <c:v>8.5300000000000011</c:v>
                </c:pt>
                <c:pt idx="28">
                  <c:v>8.7200000000000006</c:v>
                </c:pt>
                <c:pt idx="29">
                  <c:v>8.75</c:v>
                </c:pt>
                <c:pt idx="30">
                  <c:v>7.8199999999999985</c:v>
                </c:pt>
                <c:pt idx="31">
                  <c:v>7.9700000000000024</c:v>
                </c:pt>
                <c:pt idx="32">
                  <c:v>7.46</c:v>
                </c:pt>
                <c:pt idx="33">
                  <c:v>7.1199999999999966</c:v>
                </c:pt>
                <c:pt idx="34">
                  <c:v>7.1199999999999966</c:v>
                </c:pt>
                <c:pt idx="35">
                  <c:v>7.88</c:v>
                </c:pt>
                <c:pt idx="36">
                  <c:v>7.95</c:v>
                </c:pt>
                <c:pt idx="37">
                  <c:v>7.8</c:v>
                </c:pt>
                <c:pt idx="38">
                  <c:v>7.8199999999999985</c:v>
                </c:pt>
                <c:pt idx="39">
                  <c:v>8.16</c:v>
                </c:pt>
                <c:pt idx="40">
                  <c:v>8.2000000000000011</c:v>
                </c:pt>
                <c:pt idx="41">
                  <c:v>8.16</c:v>
                </c:pt>
                <c:pt idx="42">
                  <c:v>8.120000000000001</c:v>
                </c:pt>
                <c:pt idx="43">
                  <c:v>8.07</c:v>
                </c:pt>
                <c:pt idx="44">
                  <c:v>8.16</c:v>
                </c:pt>
                <c:pt idx="45">
                  <c:v>7.7</c:v>
                </c:pt>
                <c:pt idx="46">
                  <c:v>8.2100000000000009</c:v>
                </c:pt>
                <c:pt idx="47">
                  <c:v>8.4600000000000026</c:v>
                </c:pt>
                <c:pt idx="48">
                  <c:v>7.95</c:v>
                </c:pt>
                <c:pt idx="49">
                  <c:v>7.92</c:v>
                </c:pt>
                <c:pt idx="50">
                  <c:v>7.8599999999999985</c:v>
                </c:pt>
                <c:pt idx="51">
                  <c:v>7.87</c:v>
                </c:pt>
                <c:pt idx="52">
                  <c:v>8.1</c:v>
                </c:pt>
                <c:pt idx="53">
                  <c:v>8.1399999999999988</c:v>
                </c:pt>
                <c:pt idx="54">
                  <c:v>7.6</c:v>
                </c:pt>
                <c:pt idx="55">
                  <c:v>7.81</c:v>
                </c:pt>
                <c:pt idx="56">
                  <c:v>8.2800000000000011</c:v>
                </c:pt>
                <c:pt idx="57">
                  <c:v>7.6899999999999995</c:v>
                </c:pt>
                <c:pt idx="58">
                  <c:v>8.18</c:v>
                </c:pt>
                <c:pt idx="59">
                  <c:v>8.43</c:v>
                </c:pt>
                <c:pt idx="60">
                  <c:v>7.6099999999999985</c:v>
                </c:pt>
                <c:pt idx="61">
                  <c:v>8.2100000000000009</c:v>
                </c:pt>
                <c:pt idx="62">
                  <c:v>8.34</c:v>
                </c:pt>
                <c:pt idx="63">
                  <c:v>8.09</c:v>
                </c:pt>
                <c:pt idx="64">
                  <c:v>8.7200000000000006</c:v>
                </c:pt>
                <c:pt idx="65">
                  <c:v>8.7800000000000011</c:v>
                </c:pt>
                <c:pt idx="66">
                  <c:v>8.01</c:v>
                </c:pt>
                <c:pt idx="67">
                  <c:v>8.67</c:v>
                </c:pt>
                <c:pt idx="68">
                  <c:v>8.9</c:v>
                </c:pt>
                <c:pt idx="69">
                  <c:v>7.85</c:v>
                </c:pt>
                <c:pt idx="70">
                  <c:v>8.89</c:v>
                </c:pt>
                <c:pt idx="71">
                  <c:v>9.48</c:v>
                </c:pt>
                <c:pt idx="72">
                  <c:v>7.37</c:v>
                </c:pt>
                <c:pt idx="73">
                  <c:v>7.55</c:v>
                </c:pt>
                <c:pt idx="74">
                  <c:v>7.74</c:v>
                </c:pt>
                <c:pt idx="75">
                  <c:v>6.68</c:v>
                </c:pt>
                <c:pt idx="76">
                  <c:v>6.79</c:v>
                </c:pt>
                <c:pt idx="77">
                  <c:v>7.33</c:v>
                </c:pt>
                <c:pt idx="78">
                  <c:v>7.92</c:v>
                </c:pt>
                <c:pt idx="79">
                  <c:v>7.8599999999999985</c:v>
                </c:pt>
                <c:pt idx="80">
                  <c:v>8.2399999999999984</c:v>
                </c:pt>
                <c:pt idx="81">
                  <c:v>7.91</c:v>
                </c:pt>
                <c:pt idx="82">
                  <c:v>9.19</c:v>
                </c:pt>
                <c:pt idx="83">
                  <c:v>8.75</c:v>
                </c:pt>
                <c:pt idx="84">
                  <c:v>8.08</c:v>
                </c:pt>
                <c:pt idx="85">
                  <c:v>7.99</c:v>
                </c:pt>
                <c:pt idx="86">
                  <c:v>8.3700000000000028</c:v>
                </c:pt>
                <c:pt idx="87">
                  <c:v>7.64</c:v>
                </c:pt>
                <c:pt idx="88">
                  <c:v>7.73</c:v>
                </c:pt>
                <c:pt idx="89">
                  <c:v>8.09</c:v>
                </c:pt>
                <c:pt idx="90">
                  <c:v>8.15</c:v>
                </c:pt>
                <c:pt idx="91">
                  <c:v>8.1</c:v>
                </c:pt>
                <c:pt idx="92">
                  <c:v>8.52</c:v>
                </c:pt>
                <c:pt idx="93">
                  <c:v>8.7800000000000011</c:v>
                </c:pt>
                <c:pt idx="94">
                  <c:v>9.44</c:v>
                </c:pt>
                <c:pt idx="95">
                  <c:v>10.89</c:v>
                </c:pt>
                <c:pt idx="96">
                  <c:v>8.0500000000000007</c:v>
                </c:pt>
                <c:pt idx="97">
                  <c:v>8.6399999999999988</c:v>
                </c:pt>
                <c:pt idx="98">
                  <c:v>7.87</c:v>
                </c:pt>
                <c:pt idx="99">
                  <c:v>8.09</c:v>
                </c:pt>
                <c:pt idx="100">
                  <c:v>8.7800000000000011</c:v>
                </c:pt>
                <c:pt idx="101">
                  <c:v>9.93</c:v>
                </c:pt>
                <c:pt idx="102">
                  <c:v>7.8599999999999985</c:v>
                </c:pt>
                <c:pt idx="103">
                  <c:v>8.83</c:v>
                </c:pt>
                <c:pt idx="104">
                  <c:v>9.8800000000000008</c:v>
                </c:pt>
                <c:pt idx="105">
                  <c:v>9.2200000000000006</c:v>
                </c:pt>
                <c:pt idx="106">
                  <c:v>9.58</c:v>
                </c:pt>
                <c:pt idx="107">
                  <c:v>10.76</c:v>
                </c:pt>
                <c:pt idx="108">
                  <c:v>8.2399999999999984</c:v>
                </c:pt>
                <c:pt idx="109">
                  <c:v>8.9700000000000006</c:v>
                </c:pt>
                <c:pt idx="110">
                  <c:v>9.42</c:v>
                </c:pt>
                <c:pt idx="111">
                  <c:v>7.45</c:v>
                </c:pt>
                <c:pt idx="112">
                  <c:v>8.0500000000000007</c:v>
                </c:pt>
                <c:pt idx="113">
                  <c:v>8.17</c:v>
                </c:pt>
                <c:pt idx="114">
                  <c:v>8</c:v>
                </c:pt>
                <c:pt idx="115">
                  <c:v>8.4700000000000006</c:v>
                </c:pt>
                <c:pt idx="116">
                  <c:v>8.41</c:v>
                </c:pt>
                <c:pt idx="117">
                  <c:v>7.83</c:v>
                </c:pt>
                <c:pt idx="118">
                  <c:v>7.7700000000000014</c:v>
                </c:pt>
                <c:pt idx="119">
                  <c:v>7.56</c:v>
                </c:pt>
                <c:pt idx="120">
                  <c:v>7.55</c:v>
                </c:pt>
                <c:pt idx="121">
                  <c:v>7.6899999999999995</c:v>
                </c:pt>
                <c:pt idx="122">
                  <c:v>8.8600000000000048</c:v>
                </c:pt>
                <c:pt idx="123">
                  <c:v>8.2200000000000006</c:v>
                </c:pt>
                <c:pt idx="124">
                  <c:v>8.07</c:v>
                </c:pt>
                <c:pt idx="125">
                  <c:v>8.16</c:v>
                </c:pt>
                <c:pt idx="126">
                  <c:v>8.1399999999999988</c:v>
                </c:pt>
                <c:pt idx="127">
                  <c:v>7.6499999999999995</c:v>
                </c:pt>
                <c:pt idx="128">
                  <c:v>8.8700000000000028</c:v>
                </c:pt>
                <c:pt idx="129">
                  <c:v>6.95</c:v>
                </c:pt>
                <c:pt idx="130">
                  <c:v>7.85</c:v>
                </c:pt>
                <c:pt idx="131">
                  <c:v>9.2299999999999986</c:v>
                </c:pt>
                <c:pt idx="132">
                  <c:v>7.34</c:v>
                </c:pt>
                <c:pt idx="133">
                  <c:v>8.129999999999999</c:v>
                </c:pt>
                <c:pt idx="134">
                  <c:v>8.9</c:v>
                </c:pt>
                <c:pt idx="135">
                  <c:v>7.94</c:v>
                </c:pt>
                <c:pt idx="136">
                  <c:v>7.9700000000000024</c:v>
                </c:pt>
                <c:pt idx="137">
                  <c:v>8.8700000000000028</c:v>
                </c:pt>
                <c:pt idx="138">
                  <c:v>7.48</c:v>
                </c:pt>
                <c:pt idx="139">
                  <c:v>8.2000000000000011</c:v>
                </c:pt>
                <c:pt idx="140">
                  <c:v>8.39</c:v>
                </c:pt>
                <c:pt idx="141">
                  <c:v>7.78</c:v>
                </c:pt>
                <c:pt idx="142">
                  <c:v>8.52</c:v>
                </c:pt>
                <c:pt idx="143">
                  <c:v>9.0400000000000009</c:v>
                </c:pt>
                <c:pt idx="144">
                  <c:v>7.6899999999999995</c:v>
                </c:pt>
                <c:pt idx="145">
                  <c:v>8.0500000000000007</c:v>
                </c:pt>
                <c:pt idx="146">
                  <c:v>8.42</c:v>
                </c:pt>
                <c:pt idx="147">
                  <c:v>7.58</c:v>
                </c:pt>
                <c:pt idx="148">
                  <c:v>8.18</c:v>
                </c:pt>
                <c:pt idx="149">
                  <c:v>8.9600000000000026</c:v>
                </c:pt>
                <c:pt idx="150">
                  <c:v>7.4</c:v>
                </c:pt>
                <c:pt idx="151">
                  <c:v>7.71</c:v>
                </c:pt>
                <c:pt idx="152">
                  <c:v>8.629999999999999</c:v>
                </c:pt>
                <c:pt idx="153">
                  <c:v>7.31</c:v>
                </c:pt>
                <c:pt idx="154">
                  <c:v>7.71</c:v>
                </c:pt>
                <c:pt idx="155">
                  <c:v>8.5400000000000009</c:v>
                </c:pt>
                <c:pt idx="156">
                  <c:v>8.1399999999999988</c:v>
                </c:pt>
                <c:pt idx="157">
                  <c:v>8.9</c:v>
                </c:pt>
                <c:pt idx="158">
                  <c:v>9.120000000000001</c:v>
                </c:pt>
                <c:pt idx="159">
                  <c:v>7.9</c:v>
                </c:pt>
                <c:pt idx="160">
                  <c:v>8.2900000000000009</c:v>
                </c:pt>
                <c:pt idx="161">
                  <c:v>8.49</c:v>
                </c:pt>
                <c:pt idx="162">
                  <c:v>8.09</c:v>
                </c:pt>
                <c:pt idx="163">
                  <c:v>8.5500000000000007</c:v>
                </c:pt>
                <c:pt idx="164">
                  <c:v>8.8700000000000028</c:v>
                </c:pt>
                <c:pt idx="165">
                  <c:v>7.42</c:v>
                </c:pt>
                <c:pt idx="166">
                  <c:v>7.8</c:v>
                </c:pt>
                <c:pt idx="167">
                  <c:v>7.4</c:v>
                </c:pt>
                <c:pt idx="168">
                  <c:v>6.53</c:v>
                </c:pt>
                <c:pt idx="169">
                  <c:v>6.59</c:v>
                </c:pt>
                <c:pt idx="170">
                  <c:v>6.18</c:v>
                </c:pt>
                <c:pt idx="171">
                  <c:v>6.94</c:v>
                </c:pt>
                <c:pt idx="172">
                  <c:v>7.21</c:v>
                </c:pt>
                <c:pt idx="173">
                  <c:v>7.49</c:v>
                </c:pt>
                <c:pt idx="174">
                  <c:v>7.5</c:v>
                </c:pt>
                <c:pt idx="175">
                  <c:v>7.96</c:v>
                </c:pt>
                <c:pt idx="176">
                  <c:v>8.42</c:v>
                </c:pt>
                <c:pt idx="177">
                  <c:v>7.73</c:v>
                </c:pt>
                <c:pt idx="178">
                  <c:v>8.09</c:v>
                </c:pt>
                <c:pt idx="179">
                  <c:v>7.6099999999999985</c:v>
                </c:pt>
                <c:pt idx="180">
                  <c:v>7.87</c:v>
                </c:pt>
                <c:pt idx="181">
                  <c:v>8.2100000000000009</c:v>
                </c:pt>
                <c:pt idx="182">
                  <c:v>8.91</c:v>
                </c:pt>
                <c:pt idx="183">
                  <c:v>7.4</c:v>
                </c:pt>
                <c:pt idx="184">
                  <c:v>8.25</c:v>
                </c:pt>
                <c:pt idx="185">
                  <c:v>8.39</c:v>
                </c:pt>
                <c:pt idx="186">
                  <c:v>7.79</c:v>
                </c:pt>
                <c:pt idx="187">
                  <c:v>7.73</c:v>
                </c:pt>
                <c:pt idx="188">
                  <c:v>7.8</c:v>
                </c:pt>
                <c:pt idx="189">
                  <c:v>7.53</c:v>
                </c:pt>
                <c:pt idx="190">
                  <c:v>8.2100000000000009</c:v>
                </c:pt>
                <c:pt idx="191">
                  <c:v>8.61</c:v>
                </c:pt>
                <c:pt idx="192">
                  <c:v>7.98</c:v>
                </c:pt>
                <c:pt idx="193">
                  <c:v>8.4600000000000026</c:v>
                </c:pt>
                <c:pt idx="194">
                  <c:v>8.6399999999999988</c:v>
                </c:pt>
                <c:pt idx="195">
                  <c:v>7.89</c:v>
                </c:pt>
                <c:pt idx="196">
                  <c:v>8.31</c:v>
                </c:pt>
                <c:pt idx="197">
                  <c:v>7.95</c:v>
                </c:pt>
                <c:pt idx="198">
                  <c:v>7.58</c:v>
                </c:pt>
                <c:pt idx="199">
                  <c:v>7.71</c:v>
                </c:pt>
                <c:pt idx="200">
                  <c:v>7.72</c:v>
                </c:pt>
                <c:pt idx="201">
                  <c:v>7.1</c:v>
                </c:pt>
                <c:pt idx="202">
                  <c:v>6.7</c:v>
                </c:pt>
                <c:pt idx="203">
                  <c:v>5.6499999999999995</c:v>
                </c:pt>
                <c:pt idx="204">
                  <c:v>6.41</c:v>
                </c:pt>
                <c:pt idx="205">
                  <c:v>6.95</c:v>
                </c:pt>
                <c:pt idx="206">
                  <c:v>6.7</c:v>
                </c:pt>
                <c:pt idx="207">
                  <c:v>6.6499999999999995</c:v>
                </c:pt>
                <c:pt idx="208">
                  <c:v>6.91</c:v>
                </c:pt>
                <c:pt idx="209">
                  <c:v>6.85</c:v>
                </c:pt>
                <c:pt idx="210">
                  <c:v>6.54</c:v>
                </c:pt>
                <c:pt idx="211">
                  <c:v>6.91</c:v>
                </c:pt>
                <c:pt idx="212">
                  <c:v>6.84</c:v>
                </c:pt>
                <c:pt idx="213">
                  <c:v>6.6099999999999985</c:v>
                </c:pt>
                <c:pt idx="214">
                  <c:v>7.2</c:v>
                </c:pt>
                <c:pt idx="215">
                  <c:v>7.1599999999999975</c:v>
                </c:pt>
                <c:pt idx="216">
                  <c:v>7</c:v>
                </c:pt>
                <c:pt idx="217">
                  <c:v>7.79</c:v>
                </c:pt>
                <c:pt idx="218">
                  <c:v>7.26</c:v>
                </c:pt>
                <c:pt idx="219">
                  <c:v>7.56</c:v>
                </c:pt>
                <c:pt idx="220">
                  <c:v>8.92</c:v>
                </c:pt>
                <c:pt idx="221">
                  <c:v>9.5400000000000009</c:v>
                </c:pt>
                <c:pt idx="222">
                  <c:v>6.85</c:v>
                </c:pt>
                <c:pt idx="223">
                  <c:v>9.7299999999999986</c:v>
                </c:pt>
                <c:pt idx="224">
                  <c:v>10.729999999999999</c:v>
                </c:pt>
                <c:pt idx="225">
                  <c:v>8.4500000000000028</c:v>
                </c:pt>
                <c:pt idx="226">
                  <c:v>10.639999999999999</c:v>
                </c:pt>
                <c:pt idx="227">
                  <c:v>10.99</c:v>
                </c:pt>
                <c:pt idx="228">
                  <c:v>7.7</c:v>
                </c:pt>
                <c:pt idx="229">
                  <c:v>8.7900000000000009</c:v>
                </c:pt>
                <c:pt idx="230">
                  <c:v>9.07</c:v>
                </c:pt>
                <c:pt idx="231">
                  <c:v>7.98</c:v>
                </c:pt>
                <c:pt idx="232">
                  <c:v>9.58</c:v>
                </c:pt>
                <c:pt idx="233">
                  <c:v>10.56</c:v>
                </c:pt>
                <c:pt idx="234">
                  <c:v>8.61</c:v>
                </c:pt>
                <c:pt idx="235">
                  <c:v>9.59</c:v>
                </c:pt>
                <c:pt idx="236">
                  <c:v>9.8800000000000008</c:v>
                </c:pt>
                <c:pt idx="237">
                  <c:v>8.5500000000000007</c:v>
                </c:pt>
                <c:pt idx="238">
                  <c:v>9.0400000000000009</c:v>
                </c:pt>
                <c:pt idx="239">
                  <c:v>8.32</c:v>
                </c:pt>
                <c:pt idx="240">
                  <c:v>7.79</c:v>
                </c:pt>
                <c:pt idx="241">
                  <c:v>8.2900000000000009</c:v>
                </c:pt>
                <c:pt idx="242">
                  <c:v>7.22</c:v>
                </c:pt>
                <c:pt idx="243">
                  <c:v>6.81</c:v>
                </c:pt>
                <c:pt idx="244">
                  <c:v>7.04</c:v>
                </c:pt>
                <c:pt idx="245">
                  <c:v>7.06</c:v>
                </c:pt>
                <c:pt idx="246">
                  <c:v>6.88</c:v>
                </c:pt>
                <c:pt idx="247">
                  <c:v>7.88</c:v>
                </c:pt>
                <c:pt idx="248">
                  <c:v>7.75</c:v>
                </c:pt>
                <c:pt idx="249">
                  <c:v>7.5</c:v>
                </c:pt>
                <c:pt idx="250">
                  <c:v>8.629999999999999</c:v>
                </c:pt>
                <c:pt idx="251">
                  <c:v>8.06</c:v>
                </c:pt>
                <c:pt idx="252">
                  <c:v>6.88</c:v>
                </c:pt>
                <c:pt idx="253">
                  <c:v>6.98</c:v>
                </c:pt>
                <c:pt idx="254">
                  <c:v>9.41</c:v>
                </c:pt>
                <c:pt idx="255">
                  <c:v>7.6</c:v>
                </c:pt>
                <c:pt idx="256">
                  <c:v>8.4</c:v>
                </c:pt>
                <c:pt idx="257">
                  <c:v>8.8000000000000007</c:v>
                </c:pt>
                <c:pt idx="258">
                  <c:v>8.75</c:v>
                </c:pt>
                <c:pt idx="259">
                  <c:v>11.27</c:v>
                </c:pt>
                <c:pt idx="260">
                  <c:v>9.7200000000000006</c:v>
                </c:pt>
              </c:numCache>
            </c:numRef>
          </c:val>
          <c:smooth val="0"/>
          <c:extLst xmlns:c16r2="http://schemas.microsoft.com/office/drawing/2015/06/chart">
            <c:ext xmlns:c16="http://schemas.microsoft.com/office/drawing/2014/chart" uri="{C3380CC4-5D6E-409C-BE32-E72D297353CC}">
              <c16:uniqueId val="{00000001-7123-40D6-A461-62051BA1D9DB}"/>
            </c:ext>
          </c:extLst>
        </c:ser>
        <c:ser>
          <c:idx val="0"/>
          <c:order val="1"/>
          <c:tx>
            <c:v>深层</c:v>
          </c:tx>
          <c:spPr>
            <a:ln w="22225">
              <a:solidFill>
                <a:schemeClr val="tx1">
                  <a:lumMod val="65000"/>
                  <a:lumOff val="35000"/>
                </a:schemeClr>
              </a:solidFill>
            </a:ln>
          </c:spPr>
          <c:marker>
            <c:symbol val="none"/>
          </c:marker>
          <c:dLbls>
            <c:dLbl>
              <c:idx val="201"/>
              <c:spPr/>
              <c:txPr>
                <a:bodyPr/>
                <a:lstStyle/>
                <a:p>
                  <a:pPr>
                    <a:defRPr sz="1200"/>
                  </a:pPr>
                  <a:endParaRPr lang="zh-CN"/>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7123-40D6-A461-62051BA1D9DB}"/>
                </c:ext>
                <c:ext xmlns:c15="http://schemas.microsoft.com/office/drawing/2012/chart" uri="{CE6537A1-D6FC-4f65-9D91-7224C49458BB}"/>
              </c:extLst>
            </c:dLbl>
            <c:dLbl>
              <c:idx val="204"/>
              <c:spPr/>
              <c:txPr>
                <a:bodyPr/>
                <a:lstStyle/>
                <a:p>
                  <a:pPr>
                    <a:defRPr sz="1200"/>
                  </a:pPr>
                  <a:endParaRPr lang="zh-CN"/>
                </a:p>
              </c:txPr>
              <c:showLegendKey val="0"/>
              <c:showVal val="0"/>
              <c:showCatName val="0"/>
              <c:showSerName val="0"/>
              <c:showPercent val="0"/>
              <c:showBubbleSize val="0"/>
            </c:dLbl>
            <c:spPr>
              <a:noFill/>
              <a:ln>
                <a:noFill/>
              </a:ln>
              <a:effectLst/>
            </c:spPr>
            <c:txPr>
              <a:bodyPr wrap="square" lIns="38100" tIns="19050" rIns="38100" bIns="19050" anchor="ctr">
                <a:spAutoFit/>
              </a:bodyPr>
              <a:lstStyle/>
              <a:p>
                <a:pPr>
                  <a:defRPr sz="1200"/>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原始数值!$A$3:$A$263</c:f>
              <c:strCache>
                <c:ptCount val="261"/>
                <c:pt idx="0">
                  <c:v>6/21/2013 10:00</c:v>
                </c:pt>
                <c:pt idx="1">
                  <c:v>6/21/2013 14:00</c:v>
                </c:pt>
                <c:pt idx="2">
                  <c:v>6/21/2013 18:00</c:v>
                </c:pt>
                <c:pt idx="3">
                  <c:v>6/22/2013 10:00</c:v>
                </c:pt>
                <c:pt idx="4">
                  <c:v>6/22/2013 14:00</c:v>
                </c:pt>
                <c:pt idx="5">
                  <c:v>6/22/2013 18:00</c:v>
                </c:pt>
                <c:pt idx="6">
                  <c:v>6/23/2013 10:00</c:v>
                </c:pt>
                <c:pt idx="7">
                  <c:v>6/23/2013 14:00</c:v>
                </c:pt>
                <c:pt idx="8">
                  <c:v>6/23/2013 18:00</c:v>
                </c:pt>
                <c:pt idx="9">
                  <c:v>6/24/2013 10:00</c:v>
                </c:pt>
                <c:pt idx="10">
                  <c:v>6/24/2013 14:00</c:v>
                </c:pt>
                <c:pt idx="11">
                  <c:v>6/24/2013 18:00</c:v>
                </c:pt>
                <c:pt idx="12">
                  <c:v>6/25/2013 10:00</c:v>
                </c:pt>
                <c:pt idx="13">
                  <c:v>6/25/2013 14:00</c:v>
                </c:pt>
                <c:pt idx="14">
                  <c:v>6/25/2013 18:00</c:v>
                </c:pt>
                <c:pt idx="15">
                  <c:v>6/26/2013 10:00</c:v>
                </c:pt>
                <c:pt idx="16">
                  <c:v>6/26/2013 14:00</c:v>
                </c:pt>
                <c:pt idx="17">
                  <c:v>6/26/2013 18:00</c:v>
                </c:pt>
                <c:pt idx="18">
                  <c:v>6/27/2013 10:00</c:v>
                </c:pt>
                <c:pt idx="19">
                  <c:v>6/27/2013 14:00</c:v>
                </c:pt>
                <c:pt idx="20">
                  <c:v>6/27/2013 18:00</c:v>
                </c:pt>
                <c:pt idx="21">
                  <c:v>6/28/2013 10:00</c:v>
                </c:pt>
                <c:pt idx="22">
                  <c:v>6/28/2013 14:00</c:v>
                </c:pt>
                <c:pt idx="23">
                  <c:v>6/28/2013 18:00</c:v>
                </c:pt>
                <c:pt idx="24">
                  <c:v>6/29/2013 10:00</c:v>
                </c:pt>
                <c:pt idx="25">
                  <c:v>6/29/2013 14:00</c:v>
                </c:pt>
                <c:pt idx="26">
                  <c:v>6/29/2013 18:00</c:v>
                </c:pt>
                <c:pt idx="27">
                  <c:v>6/30/2013 10:00</c:v>
                </c:pt>
                <c:pt idx="28">
                  <c:v>6/30/2013 14:00</c:v>
                </c:pt>
                <c:pt idx="29">
                  <c:v>6/30/2013 18:00</c:v>
                </c:pt>
                <c:pt idx="30">
                  <c:v>7/1/2013 10:00</c:v>
                </c:pt>
                <c:pt idx="31">
                  <c:v>7/1/2013 14:00</c:v>
                </c:pt>
                <c:pt idx="32">
                  <c:v>7/1/2013 18:00</c:v>
                </c:pt>
                <c:pt idx="33">
                  <c:v>7/2/2013 10:00</c:v>
                </c:pt>
                <c:pt idx="34">
                  <c:v>7/2/2013 14:00</c:v>
                </c:pt>
                <c:pt idx="35">
                  <c:v>7/2/2013 18:00</c:v>
                </c:pt>
                <c:pt idx="36">
                  <c:v>7/3/2013 10:00</c:v>
                </c:pt>
                <c:pt idx="37">
                  <c:v>7/3/2013 14:00</c:v>
                </c:pt>
                <c:pt idx="38">
                  <c:v>7/3/2013 18:00</c:v>
                </c:pt>
                <c:pt idx="39">
                  <c:v>7/4/2013 10:00</c:v>
                </c:pt>
                <c:pt idx="40">
                  <c:v>7/4/2013 14:00</c:v>
                </c:pt>
                <c:pt idx="41">
                  <c:v>7/4/2013 18:00</c:v>
                </c:pt>
                <c:pt idx="42">
                  <c:v>7/5/2013 10:00</c:v>
                </c:pt>
                <c:pt idx="43">
                  <c:v>7/5/2013 14:00</c:v>
                </c:pt>
                <c:pt idx="44">
                  <c:v>7/5/2013 18:00</c:v>
                </c:pt>
                <c:pt idx="45">
                  <c:v>7/6/2013 10:00</c:v>
                </c:pt>
                <c:pt idx="46">
                  <c:v>7/6/2013 14:00</c:v>
                </c:pt>
                <c:pt idx="47">
                  <c:v>7/6/2013 18:00</c:v>
                </c:pt>
                <c:pt idx="48">
                  <c:v>7/7/2013 10:00</c:v>
                </c:pt>
                <c:pt idx="49">
                  <c:v>7/7/2013 14:00</c:v>
                </c:pt>
                <c:pt idx="50">
                  <c:v>7/7/2013 18:00</c:v>
                </c:pt>
                <c:pt idx="51">
                  <c:v>7/8/2013 10:00</c:v>
                </c:pt>
                <c:pt idx="52">
                  <c:v>7/8/2013 14:00</c:v>
                </c:pt>
                <c:pt idx="53">
                  <c:v>7/8/2013 18:00</c:v>
                </c:pt>
                <c:pt idx="54">
                  <c:v>7/9/2013 10:00</c:v>
                </c:pt>
                <c:pt idx="55">
                  <c:v>7/9/2013 14:00</c:v>
                </c:pt>
                <c:pt idx="56">
                  <c:v>7/9/2013 18:00</c:v>
                </c:pt>
                <c:pt idx="57">
                  <c:v>7/10/2013 10:00</c:v>
                </c:pt>
                <c:pt idx="58">
                  <c:v>7/10/2013 14:00</c:v>
                </c:pt>
                <c:pt idx="59">
                  <c:v>7/10/2013 18:00</c:v>
                </c:pt>
                <c:pt idx="60">
                  <c:v>7/11/2013 10:00</c:v>
                </c:pt>
                <c:pt idx="61">
                  <c:v>7/11/2013 14:00</c:v>
                </c:pt>
                <c:pt idx="62">
                  <c:v>7/11/2013 18:00</c:v>
                </c:pt>
                <c:pt idx="63">
                  <c:v>7/12/2013 10:00</c:v>
                </c:pt>
                <c:pt idx="64">
                  <c:v>7/12/2013 14:00</c:v>
                </c:pt>
                <c:pt idx="65">
                  <c:v>7/12/2013 18:00</c:v>
                </c:pt>
                <c:pt idx="66">
                  <c:v>7/13/2013 10:00</c:v>
                </c:pt>
                <c:pt idx="67">
                  <c:v>7/13/2013 14:00</c:v>
                </c:pt>
                <c:pt idx="68">
                  <c:v>7/13/2013 18:00</c:v>
                </c:pt>
                <c:pt idx="69">
                  <c:v>7/14/2013 10:00</c:v>
                </c:pt>
                <c:pt idx="70">
                  <c:v>7/14/2013 14:00</c:v>
                </c:pt>
                <c:pt idx="71">
                  <c:v>7/14/2013 18:00</c:v>
                </c:pt>
                <c:pt idx="72">
                  <c:v>7/15/2013 10:00</c:v>
                </c:pt>
                <c:pt idx="73">
                  <c:v>7/15/2013 14:00</c:v>
                </c:pt>
                <c:pt idx="74">
                  <c:v>7/15/2013 18:00</c:v>
                </c:pt>
                <c:pt idx="75">
                  <c:v>7/16/2013 10:00</c:v>
                </c:pt>
                <c:pt idx="76">
                  <c:v>7/16/2013 14:00</c:v>
                </c:pt>
                <c:pt idx="77">
                  <c:v>7/16/2013 18:00</c:v>
                </c:pt>
                <c:pt idx="78">
                  <c:v>7/17/2013 10:00</c:v>
                </c:pt>
                <c:pt idx="79">
                  <c:v>7/17/2013 14:00</c:v>
                </c:pt>
                <c:pt idx="80">
                  <c:v>7/17/2013 18:00</c:v>
                </c:pt>
                <c:pt idx="81">
                  <c:v>7/18/2013 10:00</c:v>
                </c:pt>
                <c:pt idx="82">
                  <c:v>7/18/2013 14:00</c:v>
                </c:pt>
                <c:pt idx="83">
                  <c:v>7/18/2013 18:00</c:v>
                </c:pt>
                <c:pt idx="84">
                  <c:v>7/19/2013 10:00</c:v>
                </c:pt>
                <c:pt idx="85">
                  <c:v>7/19/2013 14:00</c:v>
                </c:pt>
                <c:pt idx="86">
                  <c:v>7/19/2013 18:00</c:v>
                </c:pt>
                <c:pt idx="87">
                  <c:v>7/20/2013 10:00</c:v>
                </c:pt>
                <c:pt idx="88">
                  <c:v>7/20/2013 14:00</c:v>
                </c:pt>
                <c:pt idx="89">
                  <c:v>7/20/2013 18:00</c:v>
                </c:pt>
                <c:pt idx="90">
                  <c:v>7/21/2013 10:00</c:v>
                </c:pt>
                <c:pt idx="91">
                  <c:v>7/21/2013 14:00</c:v>
                </c:pt>
                <c:pt idx="92">
                  <c:v>7/21/2013 18:00</c:v>
                </c:pt>
                <c:pt idx="93">
                  <c:v>7/22/2013 10:00</c:v>
                </c:pt>
                <c:pt idx="94">
                  <c:v>7/22/2013 14:00</c:v>
                </c:pt>
                <c:pt idx="95">
                  <c:v>7/22/2013 18:00</c:v>
                </c:pt>
                <c:pt idx="96">
                  <c:v>7/23/2013 10:00</c:v>
                </c:pt>
                <c:pt idx="97">
                  <c:v>7/23/2013 14:00</c:v>
                </c:pt>
                <c:pt idx="98">
                  <c:v>7/23/2013 18:00</c:v>
                </c:pt>
                <c:pt idx="99">
                  <c:v>7/24/2013 10:00</c:v>
                </c:pt>
                <c:pt idx="100">
                  <c:v>7/24/2013 14:00</c:v>
                </c:pt>
                <c:pt idx="101">
                  <c:v>7/24/2013 18:00</c:v>
                </c:pt>
                <c:pt idx="102">
                  <c:v>7/25/2013 10:00</c:v>
                </c:pt>
                <c:pt idx="103">
                  <c:v>7/25/2013 14:00</c:v>
                </c:pt>
                <c:pt idx="104">
                  <c:v>7/25/2013 18:00</c:v>
                </c:pt>
                <c:pt idx="105">
                  <c:v>7/26/2013 10:00</c:v>
                </c:pt>
                <c:pt idx="106">
                  <c:v>7/26/2013 14:00</c:v>
                </c:pt>
                <c:pt idx="107">
                  <c:v>7/26/2013 18:00</c:v>
                </c:pt>
                <c:pt idx="108">
                  <c:v>7/27/2013 10:00</c:v>
                </c:pt>
                <c:pt idx="109">
                  <c:v>7/27/2013 14:00</c:v>
                </c:pt>
                <c:pt idx="110">
                  <c:v>7/27/2013 18:00</c:v>
                </c:pt>
                <c:pt idx="111">
                  <c:v>7/28/2013 10:00</c:v>
                </c:pt>
                <c:pt idx="112">
                  <c:v>7/28/2013 14:00</c:v>
                </c:pt>
                <c:pt idx="113">
                  <c:v>7/28/2013 18:00</c:v>
                </c:pt>
                <c:pt idx="114">
                  <c:v>7/29/2013 10:00</c:v>
                </c:pt>
                <c:pt idx="115">
                  <c:v>7/29/2013 14:00</c:v>
                </c:pt>
                <c:pt idx="116">
                  <c:v>7/29/2013 18:00</c:v>
                </c:pt>
                <c:pt idx="117">
                  <c:v>7/30/2013 10:00</c:v>
                </c:pt>
                <c:pt idx="118">
                  <c:v>7/30/2013 14:00</c:v>
                </c:pt>
                <c:pt idx="119">
                  <c:v>7/30/2013 18:00</c:v>
                </c:pt>
                <c:pt idx="120">
                  <c:v>7/31/2013 10:00</c:v>
                </c:pt>
                <c:pt idx="121">
                  <c:v>7/31/2013 14:00</c:v>
                </c:pt>
                <c:pt idx="122">
                  <c:v>8/1/2013 18:00</c:v>
                </c:pt>
                <c:pt idx="123">
                  <c:v>8/2/2013 10:00</c:v>
                </c:pt>
                <c:pt idx="124">
                  <c:v>8/2/2013 14:00</c:v>
                </c:pt>
                <c:pt idx="125">
                  <c:v>8/2/2013 18:00</c:v>
                </c:pt>
                <c:pt idx="126">
                  <c:v>8/3/2013 10:00</c:v>
                </c:pt>
                <c:pt idx="127">
                  <c:v>8/3/2013 14:00</c:v>
                </c:pt>
                <c:pt idx="128">
                  <c:v>8/3/2013 18:00</c:v>
                </c:pt>
                <c:pt idx="129">
                  <c:v>8/4/2013 10:00</c:v>
                </c:pt>
                <c:pt idx="130">
                  <c:v>8/4/2013 14:00</c:v>
                </c:pt>
                <c:pt idx="131">
                  <c:v>8/4/2013 18:00</c:v>
                </c:pt>
                <c:pt idx="132">
                  <c:v>8/5/2013 10:00</c:v>
                </c:pt>
                <c:pt idx="133">
                  <c:v>8/5/2013 14:00</c:v>
                </c:pt>
                <c:pt idx="134">
                  <c:v>8/5/2013 18:00</c:v>
                </c:pt>
                <c:pt idx="135">
                  <c:v>8/6/2013 10:00</c:v>
                </c:pt>
                <c:pt idx="136">
                  <c:v>8/6/2013 14:00</c:v>
                </c:pt>
                <c:pt idx="137">
                  <c:v>8/6/2013 18:00</c:v>
                </c:pt>
                <c:pt idx="138">
                  <c:v>8/7/2013 10:00</c:v>
                </c:pt>
                <c:pt idx="139">
                  <c:v>8/7/2013 14:00</c:v>
                </c:pt>
                <c:pt idx="140">
                  <c:v>8/7/2013 18:00</c:v>
                </c:pt>
                <c:pt idx="141">
                  <c:v>8/8/2013 10:00</c:v>
                </c:pt>
                <c:pt idx="142">
                  <c:v>8/8/2013 14:00</c:v>
                </c:pt>
                <c:pt idx="143">
                  <c:v>8/8/2013 18:00</c:v>
                </c:pt>
                <c:pt idx="144">
                  <c:v>8/9/2013 10:00</c:v>
                </c:pt>
                <c:pt idx="145">
                  <c:v>8/9/2013 14:00</c:v>
                </c:pt>
                <c:pt idx="146">
                  <c:v>8/9/2013 18:00</c:v>
                </c:pt>
                <c:pt idx="147">
                  <c:v>8/10/2013 10:00</c:v>
                </c:pt>
                <c:pt idx="148">
                  <c:v>8/10/2013 14:00</c:v>
                </c:pt>
                <c:pt idx="149">
                  <c:v>8/10/2013 18:00</c:v>
                </c:pt>
                <c:pt idx="150">
                  <c:v>8/11/2013 10:00</c:v>
                </c:pt>
                <c:pt idx="151">
                  <c:v>8/11/2013 14:00</c:v>
                </c:pt>
                <c:pt idx="152">
                  <c:v>8/11/2013 18:00</c:v>
                </c:pt>
                <c:pt idx="153">
                  <c:v>8/12/2013 10:00</c:v>
                </c:pt>
                <c:pt idx="154">
                  <c:v>8/12/2013 14:00</c:v>
                </c:pt>
                <c:pt idx="155">
                  <c:v>8/12/2013 18:00</c:v>
                </c:pt>
                <c:pt idx="156">
                  <c:v>8/13/2013 10:00</c:v>
                </c:pt>
                <c:pt idx="157">
                  <c:v>8/13/2013 14:00</c:v>
                </c:pt>
                <c:pt idx="158">
                  <c:v>8/13/2013 18:00</c:v>
                </c:pt>
                <c:pt idx="159">
                  <c:v>8/14/2013 10:00</c:v>
                </c:pt>
                <c:pt idx="160">
                  <c:v>8/14/2013 14:00</c:v>
                </c:pt>
                <c:pt idx="161">
                  <c:v>8/14/2013 18:00</c:v>
                </c:pt>
                <c:pt idx="162">
                  <c:v>8/15/2013 10:00</c:v>
                </c:pt>
                <c:pt idx="163">
                  <c:v>8/15/2013 14:00</c:v>
                </c:pt>
                <c:pt idx="164">
                  <c:v>8/15/2013 18:00</c:v>
                </c:pt>
                <c:pt idx="165">
                  <c:v>8/16/2013 10:00</c:v>
                </c:pt>
                <c:pt idx="166">
                  <c:v>8/16/2013 14:00</c:v>
                </c:pt>
                <c:pt idx="167">
                  <c:v>8/16/2013 18:00</c:v>
                </c:pt>
                <c:pt idx="168">
                  <c:v>8/17/2013 10:00</c:v>
                </c:pt>
                <c:pt idx="169">
                  <c:v>8/17/2013 14:00</c:v>
                </c:pt>
                <c:pt idx="170">
                  <c:v>8/17/2013 18:00</c:v>
                </c:pt>
                <c:pt idx="171">
                  <c:v>8/18/2013 10:00</c:v>
                </c:pt>
                <c:pt idx="172">
                  <c:v>8/18/2013 14:00</c:v>
                </c:pt>
                <c:pt idx="173">
                  <c:v>8/18/2013 18:00</c:v>
                </c:pt>
                <c:pt idx="174">
                  <c:v>8/19/2013 10:00</c:v>
                </c:pt>
                <c:pt idx="175">
                  <c:v>8/19/2013 14:00</c:v>
                </c:pt>
                <c:pt idx="176">
                  <c:v>8/19/2013 18:00</c:v>
                </c:pt>
                <c:pt idx="177">
                  <c:v>8/20/2013 10:00</c:v>
                </c:pt>
                <c:pt idx="178">
                  <c:v>8/20/2013 14:00</c:v>
                </c:pt>
                <c:pt idx="179">
                  <c:v>8/20/2013 18:00</c:v>
                </c:pt>
                <c:pt idx="180">
                  <c:v>8/21/2013 10:00</c:v>
                </c:pt>
                <c:pt idx="181">
                  <c:v>8/21/2013 14:00</c:v>
                </c:pt>
                <c:pt idx="182">
                  <c:v>8/21/2013 18:00</c:v>
                </c:pt>
                <c:pt idx="183">
                  <c:v>8/22/2013 10:00</c:v>
                </c:pt>
                <c:pt idx="184">
                  <c:v>8/22/2013 14:00</c:v>
                </c:pt>
                <c:pt idx="185">
                  <c:v>8/22/2013 18:00</c:v>
                </c:pt>
                <c:pt idx="186">
                  <c:v>8/23/2013 10:00</c:v>
                </c:pt>
                <c:pt idx="187">
                  <c:v>8/23/2013 14:00</c:v>
                </c:pt>
                <c:pt idx="188">
                  <c:v>8/23/2013 18:00</c:v>
                </c:pt>
                <c:pt idx="189">
                  <c:v>8/24/2013 10:00</c:v>
                </c:pt>
                <c:pt idx="190">
                  <c:v>8/24/2013 14:00</c:v>
                </c:pt>
                <c:pt idx="191">
                  <c:v>8/24/2013 18:00</c:v>
                </c:pt>
                <c:pt idx="192">
                  <c:v>8/25/2013 10:00</c:v>
                </c:pt>
                <c:pt idx="193">
                  <c:v>8/25/2013 14:00</c:v>
                </c:pt>
                <c:pt idx="194">
                  <c:v>8/25/2013 18:00</c:v>
                </c:pt>
                <c:pt idx="195">
                  <c:v>8/26/2013 10:00</c:v>
                </c:pt>
                <c:pt idx="196">
                  <c:v>8/26/2013 14:00</c:v>
                </c:pt>
                <c:pt idx="197">
                  <c:v>8/26/2013 18:00</c:v>
                </c:pt>
                <c:pt idx="198">
                  <c:v>8/27/2013 10:00</c:v>
                </c:pt>
                <c:pt idx="199">
                  <c:v>8/27/2013 14:00</c:v>
                </c:pt>
                <c:pt idx="200">
                  <c:v>8/27/2013 18:00</c:v>
                </c:pt>
                <c:pt idx="201">
                  <c:v>8/28/2013 10:00</c:v>
                </c:pt>
                <c:pt idx="202">
                  <c:v>8/28/2013 14:00</c:v>
                </c:pt>
                <c:pt idx="203">
                  <c:v>8/28/2013 18:00</c:v>
                </c:pt>
                <c:pt idx="204">
                  <c:v>8/29/2013 10:00</c:v>
                </c:pt>
                <c:pt idx="205">
                  <c:v>8/29/2013 14:00</c:v>
                </c:pt>
                <c:pt idx="206">
                  <c:v>8/29/2013 18:00</c:v>
                </c:pt>
                <c:pt idx="207">
                  <c:v>8/30/2013 10:00</c:v>
                </c:pt>
                <c:pt idx="208">
                  <c:v>8/30/2013 14:00</c:v>
                </c:pt>
                <c:pt idx="209">
                  <c:v>8/30/2013 18:00</c:v>
                </c:pt>
                <c:pt idx="210">
                  <c:v>8/31/2013 10:00</c:v>
                </c:pt>
                <c:pt idx="211">
                  <c:v>8/31/2013 14:00</c:v>
                </c:pt>
                <c:pt idx="212">
                  <c:v>8/31/2013 18:00</c:v>
                </c:pt>
                <c:pt idx="213">
                  <c:v>9/1/2013 10:00</c:v>
                </c:pt>
                <c:pt idx="214">
                  <c:v>9/1/2013 14:00</c:v>
                </c:pt>
                <c:pt idx="215">
                  <c:v>9/1/2013 18:00</c:v>
                </c:pt>
                <c:pt idx="216">
                  <c:v>9/2/2013 10:00</c:v>
                </c:pt>
                <c:pt idx="217">
                  <c:v>9/2/2013 14:00</c:v>
                </c:pt>
                <c:pt idx="218">
                  <c:v>9/2/2013 18:00</c:v>
                </c:pt>
                <c:pt idx="219">
                  <c:v>9/3/2013 10:00</c:v>
                </c:pt>
                <c:pt idx="220">
                  <c:v>9/3/2013 14:00</c:v>
                </c:pt>
                <c:pt idx="221">
                  <c:v>9/3/2013 18:00</c:v>
                </c:pt>
                <c:pt idx="222">
                  <c:v>9/4/2013 10:00</c:v>
                </c:pt>
                <c:pt idx="223">
                  <c:v>9/4/2013 14:00</c:v>
                </c:pt>
                <c:pt idx="224">
                  <c:v>9/4/2013 18:00</c:v>
                </c:pt>
                <c:pt idx="225">
                  <c:v>9/5/2013 10:00</c:v>
                </c:pt>
                <c:pt idx="226">
                  <c:v>9/5/2013 14:00</c:v>
                </c:pt>
                <c:pt idx="227">
                  <c:v>9/5/2013 18:00</c:v>
                </c:pt>
                <c:pt idx="228">
                  <c:v>9/6/2013 10:00</c:v>
                </c:pt>
                <c:pt idx="229">
                  <c:v>9/6/2013 14:00</c:v>
                </c:pt>
                <c:pt idx="230">
                  <c:v>9/6/2013 18:00</c:v>
                </c:pt>
                <c:pt idx="231">
                  <c:v>9/7/2013 10:00</c:v>
                </c:pt>
                <c:pt idx="232">
                  <c:v>9/7/2013 14:00</c:v>
                </c:pt>
                <c:pt idx="233">
                  <c:v>9/7/2013 18:00</c:v>
                </c:pt>
                <c:pt idx="234">
                  <c:v>9/8/2013 10:00</c:v>
                </c:pt>
                <c:pt idx="235">
                  <c:v>9/8/2013 14:00</c:v>
                </c:pt>
                <c:pt idx="236">
                  <c:v>9/8/2013 18:00</c:v>
                </c:pt>
                <c:pt idx="237">
                  <c:v>9/9/2013 10:00</c:v>
                </c:pt>
                <c:pt idx="238">
                  <c:v>9/9/2013 14:00</c:v>
                </c:pt>
                <c:pt idx="239">
                  <c:v>9/9/2013 18:00</c:v>
                </c:pt>
                <c:pt idx="240">
                  <c:v>9/10/2013 10:00</c:v>
                </c:pt>
                <c:pt idx="241">
                  <c:v>9/10/2013 14:00</c:v>
                </c:pt>
                <c:pt idx="242">
                  <c:v>9/10/2013 18:00</c:v>
                </c:pt>
                <c:pt idx="243">
                  <c:v>9/11/2013 10:00</c:v>
                </c:pt>
                <c:pt idx="244">
                  <c:v>9/11/2013 14:00</c:v>
                </c:pt>
                <c:pt idx="245">
                  <c:v>9/11/2013 18:00</c:v>
                </c:pt>
                <c:pt idx="246">
                  <c:v>9/12/2013 10:00</c:v>
                </c:pt>
                <c:pt idx="247">
                  <c:v>9/12/2013 14:00</c:v>
                </c:pt>
                <c:pt idx="248">
                  <c:v>9/12/2013 18:00</c:v>
                </c:pt>
                <c:pt idx="249">
                  <c:v>9/13/2013 10:00</c:v>
                </c:pt>
                <c:pt idx="250">
                  <c:v>9/13/2013 14:00</c:v>
                </c:pt>
                <c:pt idx="251">
                  <c:v>9/13/2013 18:00</c:v>
                </c:pt>
                <c:pt idx="252">
                  <c:v>9/14/2013 10:00</c:v>
                </c:pt>
                <c:pt idx="253">
                  <c:v>9/14/2013 14:00</c:v>
                </c:pt>
                <c:pt idx="254">
                  <c:v>9/14/2013 18:00</c:v>
                </c:pt>
                <c:pt idx="255">
                  <c:v>9/15/2013 10:00</c:v>
                </c:pt>
                <c:pt idx="256">
                  <c:v>9/15/2013 14:00</c:v>
                </c:pt>
                <c:pt idx="257">
                  <c:v>9/15/2013 18:00</c:v>
                </c:pt>
                <c:pt idx="258">
                  <c:v>9/16/2013 10:00</c:v>
                </c:pt>
                <c:pt idx="259">
                  <c:v>9/16/2013 14:00</c:v>
                </c:pt>
                <c:pt idx="260">
                  <c:v>9/16/2013 18:00</c:v>
                </c:pt>
              </c:strCache>
            </c:strRef>
          </c:cat>
          <c:val>
            <c:numRef>
              <c:f>原始数值!$C$3:$C$263</c:f>
              <c:numCache>
                <c:formatCode>#,##0.00;[Red]#,##0.00</c:formatCode>
                <c:ptCount val="261"/>
                <c:pt idx="0">
                  <c:v>8.93</c:v>
                </c:pt>
                <c:pt idx="1">
                  <c:v>8.3000000000000007</c:v>
                </c:pt>
                <c:pt idx="2">
                  <c:v>8.4700000000000006</c:v>
                </c:pt>
                <c:pt idx="3">
                  <c:v>8.82</c:v>
                </c:pt>
                <c:pt idx="4">
                  <c:v>8.58</c:v>
                </c:pt>
                <c:pt idx="5">
                  <c:v>8.26</c:v>
                </c:pt>
                <c:pt idx="6">
                  <c:v>8.6</c:v>
                </c:pt>
                <c:pt idx="7">
                  <c:v>8.52</c:v>
                </c:pt>
                <c:pt idx="8">
                  <c:v>8.33</c:v>
                </c:pt>
                <c:pt idx="9">
                  <c:v>8.32</c:v>
                </c:pt>
                <c:pt idx="10">
                  <c:v>8.08</c:v>
                </c:pt>
                <c:pt idx="11">
                  <c:v>8.09</c:v>
                </c:pt>
                <c:pt idx="12">
                  <c:v>8.1</c:v>
                </c:pt>
                <c:pt idx="13">
                  <c:v>8.08</c:v>
                </c:pt>
                <c:pt idx="14">
                  <c:v>7.7700000000000014</c:v>
                </c:pt>
                <c:pt idx="15">
                  <c:v>8.07</c:v>
                </c:pt>
                <c:pt idx="16">
                  <c:v>8.0500000000000007</c:v>
                </c:pt>
                <c:pt idx="17">
                  <c:v>8.07</c:v>
                </c:pt>
                <c:pt idx="18">
                  <c:v>8.34</c:v>
                </c:pt>
                <c:pt idx="19">
                  <c:v>8.09</c:v>
                </c:pt>
                <c:pt idx="20">
                  <c:v>7.6899999999999995</c:v>
                </c:pt>
                <c:pt idx="21">
                  <c:v>8.41</c:v>
                </c:pt>
                <c:pt idx="22">
                  <c:v>7.9700000000000024</c:v>
                </c:pt>
                <c:pt idx="23">
                  <c:v>8.02</c:v>
                </c:pt>
                <c:pt idx="24">
                  <c:v>8.16</c:v>
                </c:pt>
                <c:pt idx="25">
                  <c:v>8.48</c:v>
                </c:pt>
                <c:pt idx="26">
                  <c:v>8.0400000000000009</c:v>
                </c:pt>
                <c:pt idx="27">
                  <c:v>7.4300000000000024</c:v>
                </c:pt>
                <c:pt idx="28">
                  <c:v>8.26</c:v>
                </c:pt>
                <c:pt idx="29">
                  <c:v>7.56</c:v>
                </c:pt>
                <c:pt idx="30">
                  <c:v>7.26</c:v>
                </c:pt>
                <c:pt idx="31">
                  <c:v>7.1</c:v>
                </c:pt>
                <c:pt idx="32">
                  <c:v>7.5</c:v>
                </c:pt>
                <c:pt idx="33">
                  <c:v>6.79</c:v>
                </c:pt>
                <c:pt idx="34">
                  <c:v>7.07</c:v>
                </c:pt>
                <c:pt idx="35">
                  <c:v>7.22</c:v>
                </c:pt>
                <c:pt idx="36">
                  <c:v>7.53</c:v>
                </c:pt>
                <c:pt idx="37">
                  <c:v>6.76</c:v>
                </c:pt>
                <c:pt idx="38">
                  <c:v>8.17</c:v>
                </c:pt>
                <c:pt idx="39">
                  <c:v>7.58</c:v>
                </c:pt>
                <c:pt idx="40">
                  <c:v>7.13</c:v>
                </c:pt>
                <c:pt idx="41">
                  <c:v>7.71</c:v>
                </c:pt>
                <c:pt idx="42">
                  <c:v>7.46</c:v>
                </c:pt>
                <c:pt idx="43">
                  <c:v>7.4</c:v>
                </c:pt>
                <c:pt idx="44">
                  <c:v>7.1899999999999995</c:v>
                </c:pt>
                <c:pt idx="45">
                  <c:v>7.52</c:v>
                </c:pt>
                <c:pt idx="46">
                  <c:v>7.46</c:v>
                </c:pt>
                <c:pt idx="47">
                  <c:v>7.68</c:v>
                </c:pt>
                <c:pt idx="48">
                  <c:v>7.6499999999999995</c:v>
                </c:pt>
                <c:pt idx="49">
                  <c:v>7.35</c:v>
                </c:pt>
                <c:pt idx="50">
                  <c:v>7.64</c:v>
                </c:pt>
                <c:pt idx="51">
                  <c:v>7.42</c:v>
                </c:pt>
                <c:pt idx="52">
                  <c:v>7.31</c:v>
                </c:pt>
                <c:pt idx="53">
                  <c:v>7.3</c:v>
                </c:pt>
                <c:pt idx="54">
                  <c:v>7.4700000000000024</c:v>
                </c:pt>
                <c:pt idx="55">
                  <c:v>7.3599999999999985</c:v>
                </c:pt>
                <c:pt idx="56">
                  <c:v>7.17</c:v>
                </c:pt>
                <c:pt idx="57">
                  <c:v>7.23</c:v>
                </c:pt>
                <c:pt idx="58">
                  <c:v>7.13</c:v>
                </c:pt>
                <c:pt idx="59">
                  <c:v>6.87</c:v>
                </c:pt>
                <c:pt idx="60">
                  <c:v>6.99</c:v>
                </c:pt>
                <c:pt idx="61">
                  <c:v>6.96</c:v>
                </c:pt>
                <c:pt idx="62">
                  <c:v>6.89</c:v>
                </c:pt>
                <c:pt idx="63">
                  <c:v>6.88</c:v>
                </c:pt>
                <c:pt idx="64">
                  <c:v>6.74</c:v>
                </c:pt>
                <c:pt idx="65">
                  <c:v>6.6899999999999995</c:v>
                </c:pt>
                <c:pt idx="66">
                  <c:v>6.67</c:v>
                </c:pt>
                <c:pt idx="67">
                  <c:v>6.67</c:v>
                </c:pt>
                <c:pt idx="68">
                  <c:v>6.53</c:v>
                </c:pt>
                <c:pt idx="69">
                  <c:v>6.51</c:v>
                </c:pt>
                <c:pt idx="70">
                  <c:v>6.45</c:v>
                </c:pt>
                <c:pt idx="71">
                  <c:v>6.44</c:v>
                </c:pt>
                <c:pt idx="72">
                  <c:v>6.3599999999999985</c:v>
                </c:pt>
                <c:pt idx="73">
                  <c:v>6.85</c:v>
                </c:pt>
                <c:pt idx="74">
                  <c:v>6.34</c:v>
                </c:pt>
                <c:pt idx="75">
                  <c:v>6.06</c:v>
                </c:pt>
                <c:pt idx="76">
                  <c:v>5.7</c:v>
                </c:pt>
                <c:pt idx="77">
                  <c:v>5.7</c:v>
                </c:pt>
                <c:pt idx="78">
                  <c:v>6.08</c:v>
                </c:pt>
                <c:pt idx="79">
                  <c:v>6.18</c:v>
                </c:pt>
                <c:pt idx="80">
                  <c:v>6.6199999999999966</c:v>
                </c:pt>
                <c:pt idx="81">
                  <c:v>5.68</c:v>
                </c:pt>
                <c:pt idx="82">
                  <c:v>5.52</c:v>
                </c:pt>
                <c:pt idx="83">
                  <c:v>5.88</c:v>
                </c:pt>
                <c:pt idx="84">
                  <c:v>5.25</c:v>
                </c:pt>
                <c:pt idx="85">
                  <c:v>5.04</c:v>
                </c:pt>
                <c:pt idx="86">
                  <c:v>5.0999999999999996</c:v>
                </c:pt>
                <c:pt idx="87">
                  <c:v>6.58</c:v>
                </c:pt>
                <c:pt idx="88">
                  <c:v>6.3199999999999985</c:v>
                </c:pt>
                <c:pt idx="89">
                  <c:v>6.23</c:v>
                </c:pt>
                <c:pt idx="90">
                  <c:v>6.42</c:v>
                </c:pt>
                <c:pt idx="91">
                  <c:v>6.01</c:v>
                </c:pt>
                <c:pt idx="92">
                  <c:v>5.96</c:v>
                </c:pt>
                <c:pt idx="93">
                  <c:v>6.4300000000000024</c:v>
                </c:pt>
                <c:pt idx="94">
                  <c:v>6.22</c:v>
                </c:pt>
                <c:pt idx="95">
                  <c:v>5.59</c:v>
                </c:pt>
                <c:pt idx="96">
                  <c:v>6.4300000000000024</c:v>
                </c:pt>
                <c:pt idx="97">
                  <c:v>6.37</c:v>
                </c:pt>
                <c:pt idx="98">
                  <c:v>5.58</c:v>
                </c:pt>
                <c:pt idx="99">
                  <c:v>6.57</c:v>
                </c:pt>
                <c:pt idx="100">
                  <c:v>6.24</c:v>
                </c:pt>
                <c:pt idx="101">
                  <c:v>5.7</c:v>
                </c:pt>
                <c:pt idx="102">
                  <c:v>6.4700000000000024</c:v>
                </c:pt>
                <c:pt idx="103">
                  <c:v>6.41</c:v>
                </c:pt>
                <c:pt idx="104">
                  <c:v>6.25</c:v>
                </c:pt>
                <c:pt idx="105">
                  <c:v>6.54</c:v>
                </c:pt>
                <c:pt idx="106">
                  <c:v>6.9</c:v>
                </c:pt>
                <c:pt idx="107">
                  <c:v>6.2700000000000014</c:v>
                </c:pt>
                <c:pt idx="108">
                  <c:v>6.56</c:v>
                </c:pt>
                <c:pt idx="109">
                  <c:v>6.56</c:v>
                </c:pt>
                <c:pt idx="110">
                  <c:v>6.39</c:v>
                </c:pt>
                <c:pt idx="111">
                  <c:v>6.1199999999999966</c:v>
                </c:pt>
                <c:pt idx="112">
                  <c:v>6.56</c:v>
                </c:pt>
                <c:pt idx="113">
                  <c:v>6.1899999999999995</c:v>
                </c:pt>
                <c:pt idx="114">
                  <c:v>6.04</c:v>
                </c:pt>
                <c:pt idx="115">
                  <c:v>6.09</c:v>
                </c:pt>
                <c:pt idx="116">
                  <c:v>6.31</c:v>
                </c:pt>
                <c:pt idx="117">
                  <c:v>5.63</c:v>
                </c:pt>
                <c:pt idx="118">
                  <c:v>5.6199999999999966</c:v>
                </c:pt>
                <c:pt idx="119">
                  <c:v>5.58</c:v>
                </c:pt>
                <c:pt idx="120">
                  <c:v>5.7</c:v>
                </c:pt>
                <c:pt idx="121">
                  <c:v>5.3199999999999985</c:v>
                </c:pt>
                <c:pt idx="122">
                  <c:v>5.5</c:v>
                </c:pt>
                <c:pt idx="123">
                  <c:v>5.64</c:v>
                </c:pt>
                <c:pt idx="124">
                  <c:v>4.83</c:v>
                </c:pt>
                <c:pt idx="125">
                  <c:v>4.6199999999999966</c:v>
                </c:pt>
                <c:pt idx="126">
                  <c:v>5.6499999999999995</c:v>
                </c:pt>
                <c:pt idx="127">
                  <c:v>5.55</c:v>
                </c:pt>
                <c:pt idx="128">
                  <c:v>4.3</c:v>
                </c:pt>
                <c:pt idx="129">
                  <c:v>5.75</c:v>
                </c:pt>
                <c:pt idx="130">
                  <c:v>5.4300000000000024</c:v>
                </c:pt>
                <c:pt idx="131">
                  <c:v>4.6199999999999966</c:v>
                </c:pt>
                <c:pt idx="132">
                  <c:v>5.7</c:v>
                </c:pt>
                <c:pt idx="133">
                  <c:v>5.59</c:v>
                </c:pt>
                <c:pt idx="134">
                  <c:v>4.58</c:v>
                </c:pt>
                <c:pt idx="135">
                  <c:v>5.7700000000000014</c:v>
                </c:pt>
                <c:pt idx="136">
                  <c:v>5.6</c:v>
                </c:pt>
                <c:pt idx="137">
                  <c:v>5.33</c:v>
                </c:pt>
                <c:pt idx="138">
                  <c:v>5.8</c:v>
                </c:pt>
                <c:pt idx="139">
                  <c:v>5.7</c:v>
                </c:pt>
                <c:pt idx="140">
                  <c:v>5.3199999999999985</c:v>
                </c:pt>
                <c:pt idx="141">
                  <c:v>5.85</c:v>
                </c:pt>
                <c:pt idx="142">
                  <c:v>5.9</c:v>
                </c:pt>
                <c:pt idx="143">
                  <c:v>5.6</c:v>
                </c:pt>
                <c:pt idx="144">
                  <c:v>6.06</c:v>
                </c:pt>
                <c:pt idx="145">
                  <c:v>5.71</c:v>
                </c:pt>
                <c:pt idx="146">
                  <c:v>5.25</c:v>
                </c:pt>
                <c:pt idx="147">
                  <c:v>5.9700000000000024</c:v>
                </c:pt>
                <c:pt idx="148">
                  <c:v>5.74</c:v>
                </c:pt>
                <c:pt idx="149">
                  <c:v>5.57</c:v>
                </c:pt>
                <c:pt idx="150">
                  <c:v>5.8</c:v>
                </c:pt>
                <c:pt idx="151">
                  <c:v>5.8599999999999985</c:v>
                </c:pt>
                <c:pt idx="152">
                  <c:v>5.55</c:v>
                </c:pt>
                <c:pt idx="153">
                  <c:v>5.17</c:v>
                </c:pt>
                <c:pt idx="154">
                  <c:v>5.29</c:v>
                </c:pt>
                <c:pt idx="155">
                  <c:v>5.1499999999999995</c:v>
                </c:pt>
                <c:pt idx="156">
                  <c:v>5.0199999999999996</c:v>
                </c:pt>
                <c:pt idx="157">
                  <c:v>5.88</c:v>
                </c:pt>
                <c:pt idx="158">
                  <c:v>5.0199999999999996</c:v>
                </c:pt>
                <c:pt idx="159">
                  <c:v>4.55</c:v>
                </c:pt>
                <c:pt idx="160">
                  <c:v>4.99</c:v>
                </c:pt>
                <c:pt idx="161">
                  <c:v>4.6199999999999966</c:v>
                </c:pt>
                <c:pt idx="162">
                  <c:v>3.9899999999999998</c:v>
                </c:pt>
                <c:pt idx="163">
                  <c:v>4.18</c:v>
                </c:pt>
                <c:pt idx="164">
                  <c:v>4.83</c:v>
                </c:pt>
                <c:pt idx="165">
                  <c:v>3.92</c:v>
                </c:pt>
                <c:pt idx="166">
                  <c:v>4.3</c:v>
                </c:pt>
                <c:pt idx="167">
                  <c:v>5</c:v>
                </c:pt>
                <c:pt idx="168">
                  <c:v>4.1899999999999995</c:v>
                </c:pt>
                <c:pt idx="169">
                  <c:v>4.4300000000000024</c:v>
                </c:pt>
                <c:pt idx="170">
                  <c:v>5.8199999999999985</c:v>
                </c:pt>
                <c:pt idx="171">
                  <c:v>5.05</c:v>
                </c:pt>
                <c:pt idx="172">
                  <c:v>4.7</c:v>
                </c:pt>
                <c:pt idx="173">
                  <c:v>6.8</c:v>
                </c:pt>
                <c:pt idx="174">
                  <c:v>7.14</c:v>
                </c:pt>
                <c:pt idx="175">
                  <c:v>4.99</c:v>
                </c:pt>
                <c:pt idx="176">
                  <c:v>5.4</c:v>
                </c:pt>
                <c:pt idx="177">
                  <c:v>7.5</c:v>
                </c:pt>
                <c:pt idx="178">
                  <c:v>5.72</c:v>
                </c:pt>
                <c:pt idx="179">
                  <c:v>5.1899999999999995</c:v>
                </c:pt>
                <c:pt idx="180">
                  <c:v>5.89</c:v>
                </c:pt>
                <c:pt idx="181">
                  <c:v>5.79</c:v>
                </c:pt>
                <c:pt idx="182">
                  <c:v>5.57</c:v>
                </c:pt>
                <c:pt idx="183">
                  <c:v>5.45</c:v>
                </c:pt>
                <c:pt idx="184">
                  <c:v>5.41</c:v>
                </c:pt>
                <c:pt idx="185">
                  <c:v>5.09</c:v>
                </c:pt>
                <c:pt idx="186">
                  <c:v>5.13</c:v>
                </c:pt>
                <c:pt idx="187">
                  <c:v>5.1499999999999995</c:v>
                </c:pt>
                <c:pt idx="188">
                  <c:v>4.91</c:v>
                </c:pt>
                <c:pt idx="189">
                  <c:v>5.2</c:v>
                </c:pt>
                <c:pt idx="190">
                  <c:v>5.07</c:v>
                </c:pt>
                <c:pt idx="191">
                  <c:v>4.72</c:v>
                </c:pt>
                <c:pt idx="192">
                  <c:v>4.57</c:v>
                </c:pt>
                <c:pt idx="193">
                  <c:v>5.64</c:v>
                </c:pt>
                <c:pt idx="194">
                  <c:v>4.13</c:v>
                </c:pt>
                <c:pt idx="195">
                  <c:v>3.52</c:v>
                </c:pt>
                <c:pt idx="196">
                  <c:v>3.8</c:v>
                </c:pt>
                <c:pt idx="197">
                  <c:v>3.3899999999999997</c:v>
                </c:pt>
                <c:pt idx="198">
                  <c:v>3.75</c:v>
                </c:pt>
                <c:pt idx="199">
                  <c:v>4.71</c:v>
                </c:pt>
                <c:pt idx="200">
                  <c:v>5.94</c:v>
                </c:pt>
                <c:pt idx="201">
                  <c:v>1.8900000000000001</c:v>
                </c:pt>
                <c:pt idx="202">
                  <c:v>4.91</c:v>
                </c:pt>
                <c:pt idx="203">
                  <c:v>5.58</c:v>
                </c:pt>
                <c:pt idx="204">
                  <c:v>2.7</c:v>
                </c:pt>
                <c:pt idx="205">
                  <c:v>5.81</c:v>
                </c:pt>
                <c:pt idx="206">
                  <c:v>5</c:v>
                </c:pt>
                <c:pt idx="207">
                  <c:v>6.8</c:v>
                </c:pt>
                <c:pt idx="208">
                  <c:v>6.94</c:v>
                </c:pt>
                <c:pt idx="209">
                  <c:v>6.99</c:v>
                </c:pt>
                <c:pt idx="210">
                  <c:v>6.45</c:v>
                </c:pt>
                <c:pt idx="211">
                  <c:v>6.1099999999999985</c:v>
                </c:pt>
                <c:pt idx="212">
                  <c:v>6.51</c:v>
                </c:pt>
                <c:pt idx="213">
                  <c:v>6.2</c:v>
                </c:pt>
                <c:pt idx="214">
                  <c:v>5.9700000000000024</c:v>
                </c:pt>
                <c:pt idx="215">
                  <c:v>6.23</c:v>
                </c:pt>
                <c:pt idx="216">
                  <c:v>6.02</c:v>
                </c:pt>
                <c:pt idx="217">
                  <c:v>5.91</c:v>
                </c:pt>
                <c:pt idx="218">
                  <c:v>5.8</c:v>
                </c:pt>
                <c:pt idx="219">
                  <c:v>5.92</c:v>
                </c:pt>
                <c:pt idx="220">
                  <c:v>5.64</c:v>
                </c:pt>
                <c:pt idx="221">
                  <c:v>5.45</c:v>
                </c:pt>
                <c:pt idx="222">
                  <c:v>6.95</c:v>
                </c:pt>
                <c:pt idx="223">
                  <c:v>6.8199999999999985</c:v>
                </c:pt>
                <c:pt idx="224">
                  <c:v>6.45</c:v>
                </c:pt>
                <c:pt idx="225">
                  <c:v>7.1499999999999995</c:v>
                </c:pt>
                <c:pt idx="226">
                  <c:v>6.28</c:v>
                </c:pt>
                <c:pt idx="227">
                  <c:v>5.72</c:v>
                </c:pt>
                <c:pt idx="228">
                  <c:v>6.9700000000000024</c:v>
                </c:pt>
                <c:pt idx="229">
                  <c:v>7.05</c:v>
                </c:pt>
                <c:pt idx="230">
                  <c:v>7.71</c:v>
                </c:pt>
                <c:pt idx="231">
                  <c:v>7.68</c:v>
                </c:pt>
                <c:pt idx="232">
                  <c:v>7.7</c:v>
                </c:pt>
                <c:pt idx="233">
                  <c:v>6.7700000000000014</c:v>
                </c:pt>
                <c:pt idx="234">
                  <c:v>7.05</c:v>
                </c:pt>
                <c:pt idx="235">
                  <c:v>6.67</c:v>
                </c:pt>
                <c:pt idx="236">
                  <c:v>7.2700000000000014</c:v>
                </c:pt>
                <c:pt idx="237">
                  <c:v>6.91</c:v>
                </c:pt>
                <c:pt idx="238">
                  <c:v>7.41</c:v>
                </c:pt>
                <c:pt idx="239">
                  <c:v>8.34</c:v>
                </c:pt>
                <c:pt idx="240">
                  <c:v>6.1499999999999995</c:v>
                </c:pt>
                <c:pt idx="241">
                  <c:v>7.35</c:v>
                </c:pt>
                <c:pt idx="242">
                  <c:v>7.49</c:v>
                </c:pt>
                <c:pt idx="243">
                  <c:v>6.87</c:v>
                </c:pt>
                <c:pt idx="244">
                  <c:v>6.84</c:v>
                </c:pt>
                <c:pt idx="245">
                  <c:v>6.71</c:v>
                </c:pt>
                <c:pt idx="246">
                  <c:v>6.57</c:v>
                </c:pt>
                <c:pt idx="247">
                  <c:v>6.7</c:v>
                </c:pt>
                <c:pt idx="248">
                  <c:v>6.44</c:v>
                </c:pt>
                <c:pt idx="249">
                  <c:v>6.56</c:v>
                </c:pt>
                <c:pt idx="250">
                  <c:v>6.96</c:v>
                </c:pt>
                <c:pt idx="251">
                  <c:v>7.4700000000000024</c:v>
                </c:pt>
                <c:pt idx="252">
                  <c:v>6.6499999999999995</c:v>
                </c:pt>
                <c:pt idx="253">
                  <c:v>6.41</c:v>
                </c:pt>
                <c:pt idx="254">
                  <c:v>6.63</c:v>
                </c:pt>
                <c:pt idx="255">
                  <c:v>7.03</c:v>
                </c:pt>
                <c:pt idx="256">
                  <c:v>6.88</c:v>
                </c:pt>
                <c:pt idx="257">
                  <c:v>7.3199999999999985</c:v>
                </c:pt>
                <c:pt idx="258">
                  <c:v>6.9700000000000024</c:v>
                </c:pt>
                <c:pt idx="259">
                  <c:v>6.54</c:v>
                </c:pt>
                <c:pt idx="260">
                  <c:v>6.6099999999999985</c:v>
                </c:pt>
              </c:numCache>
            </c:numRef>
          </c:val>
          <c:smooth val="0"/>
          <c:extLst xmlns:c16r2="http://schemas.microsoft.com/office/drawing/2015/06/chart">
            <c:ext xmlns:c16="http://schemas.microsoft.com/office/drawing/2014/chart" uri="{C3380CC4-5D6E-409C-BE32-E72D297353CC}">
              <c16:uniqueId val="{00000004-7123-40D6-A461-62051BA1D9DB}"/>
            </c:ext>
          </c:extLst>
        </c:ser>
        <c:dLbls>
          <c:showLegendKey val="0"/>
          <c:showVal val="0"/>
          <c:showCatName val="0"/>
          <c:showSerName val="0"/>
          <c:showPercent val="0"/>
          <c:showBubbleSize val="0"/>
        </c:dLbls>
        <c:smooth val="0"/>
        <c:axId val="1377236160"/>
        <c:axId val="1377244320"/>
      </c:lineChart>
      <c:dateAx>
        <c:axId val="1377236160"/>
        <c:scaling>
          <c:orientation val="minMax"/>
        </c:scaling>
        <c:delete val="0"/>
        <c:axPos val="b"/>
        <c:numFmt formatCode="General" sourceLinked="0"/>
        <c:majorTickMark val="out"/>
        <c:minorTickMark val="none"/>
        <c:tickLblPos val="nextTo"/>
        <c:crossAx val="1377244320"/>
        <c:crosses val="autoZero"/>
        <c:auto val="0"/>
        <c:lblOffset val="100"/>
        <c:baseTimeUnit val="days"/>
        <c:majorUnit val="13"/>
      </c:dateAx>
      <c:valAx>
        <c:axId val="1377244320"/>
        <c:scaling>
          <c:orientation val="minMax"/>
          <c:min val="1"/>
        </c:scaling>
        <c:delete val="0"/>
        <c:axPos val="l"/>
        <c:majorGridlines/>
        <c:title>
          <c:tx>
            <c:rich>
              <a:bodyPr/>
              <a:lstStyle/>
              <a:p>
                <a:pPr>
                  <a:defRPr sz="1400"/>
                </a:pPr>
                <a:r>
                  <a:rPr lang="zh-CN" altLang="en-US" sz="1400" b="0"/>
                  <a:t>溶解氧</a:t>
                </a:r>
                <a:r>
                  <a:rPr lang="en-US" altLang="zh-CN" sz="1400" b="0"/>
                  <a:t>/mg/L</a:t>
                </a:r>
                <a:endParaRPr lang="zh-CN" altLang="en-US" sz="1400" b="0"/>
              </a:p>
            </c:rich>
          </c:tx>
          <c:overlay val="0"/>
        </c:title>
        <c:numFmt formatCode="#,##0.00;[Red]#,##0.00" sourceLinked="1"/>
        <c:majorTickMark val="out"/>
        <c:minorTickMark val="none"/>
        <c:tickLblPos val="nextTo"/>
        <c:crossAx val="1377236160"/>
        <c:crosses val="autoZero"/>
        <c:crossBetween val="between"/>
        <c:minorUnit val="0.5"/>
      </c:valAx>
    </c:plotArea>
    <c:legend>
      <c:legendPos val="r"/>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水溫</a:t>
            </a:r>
          </a:p>
        </c:rich>
      </c:tx>
      <c:layout>
        <c:manualLayout>
          <c:xMode val="edge"/>
          <c:yMode val="edge"/>
          <c:x val="0.45395602283499226"/>
          <c:y val="4.3628656971996797E-2"/>
        </c:manualLayout>
      </c:layout>
      <c:overlay val="0"/>
    </c:title>
    <c:autoTitleDeleted val="0"/>
    <c:plotArea>
      <c:layout/>
      <c:lineChart>
        <c:grouping val="standard"/>
        <c:varyColors val="0"/>
        <c:ser>
          <c:idx val="1"/>
          <c:order val="0"/>
          <c:tx>
            <c:v>浅层</c:v>
          </c:tx>
          <c:spPr>
            <a:ln w="22225">
              <a:solidFill>
                <a:srgbClr val="1602A6"/>
              </a:solidFill>
            </a:ln>
          </c:spPr>
          <c:marker>
            <c:symbol val="square"/>
            <c:size val="2"/>
            <c:spPr>
              <a:solidFill>
                <a:srgbClr val="1602A6"/>
              </a:solidFill>
              <a:ln>
                <a:solidFill>
                  <a:srgbClr val="1602A6"/>
                </a:solidFill>
              </a:ln>
            </c:spPr>
          </c:marker>
          <c:cat>
            <c:strRef>
              <c:f>原始数值!$A$3:$A$263</c:f>
              <c:strCache>
                <c:ptCount val="261"/>
                <c:pt idx="0">
                  <c:v>6/21/2013 10:00</c:v>
                </c:pt>
                <c:pt idx="1">
                  <c:v>6/21/2013 14:00</c:v>
                </c:pt>
                <c:pt idx="2">
                  <c:v>6/21/2013 18:00</c:v>
                </c:pt>
                <c:pt idx="3">
                  <c:v>6/22/2013 10:00</c:v>
                </c:pt>
                <c:pt idx="4">
                  <c:v>6/22/2013 14:00</c:v>
                </c:pt>
                <c:pt idx="5">
                  <c:v>6/22/2013 18:00</c:v>
                </c:pt>
                <c:pt idx="6">
                  <c:v>6/23/2013 10:00</c:v>
                </c:pt>
                <c:pt idx="7">
                  <c:v>6/23/2013 14:00</c:v>
                </c:pt>
                <c:pt idx="8">
                  <c:v>6/23/2013 18:00</c:v>
                </c:pt>
                <c:pt idx="9">
                  <c:v>6/24/2013 10:00</c:v>
                </c:pt>
                <c:pt idx="10">
                  <c:v>6/24/2013 14:00</c:v>
                </c:pt>
                <c:pt idx="11">
                  <c:v>6/24/2013 18:00</c:v>
                </c:pt>
                <c:pt idx="12">
                  <c:v>6/25/2013 10:00</c:v>
                </c:pt>
                <c:pt idx="13">
                  <c:v>6/25/2013 14:00</c:v>
                </c:pt>
                <c:pt idx="14">
                  <c:v>6/25/2013 18:00</c:v>
                </c:pt>
                <c:pt idx="15">
                  <c:v>6/26/2013 10:00</c:v>
                </c:pt>
                <c:pt idx="16">
                  <c:v>6/26/2013 14:00</c:v>
                </c:pt>
                <c:pt idx="17">
                  <c:v>6/26/2013 18:00</c:v>
                </c:pt>
                <c:pt idx="18">
                  <c:v>6/27/2013 10:00</c:v>
                </c:pt>
                <c:pt idx="19">
                  <c:v>6/27/2013 14:00</c:v>
                </c:pt>
                <c:pt idx="20">
                  <c:v>6/27/2013 18:00</c:v>
                </c:pt>
                <c:pt idx="21">
                  <c:v>6/28/2013 10:00</c:v>
                </c:pt>
                <c:pt idx="22">
                  <c:v>6/28/2013 14:00</c:v>
                </c:pt>
                <c:pt idx="23">
                  <c:v>6/28/2013 18:00</c:v>
                </c:pt>
                <c:pt idx="24">
                  <c:v>6/29/2013 10:00</c:v>
                </c:pt>
                <c:pt idx="25">
                  <c:v>6/29/2013 14:00</c:v>
                </c:pt>
                <c:pt idx="26">
                  <c:v>6/29/2013 18:00</c:v>
                </c:pt>
                <c:pt idx="27">
                  <c:v>6/30/2013 10:00</c:v>
                </c:pt>
                <c:pt idx="28">
                  <c:v>6/30/2013 14:00</c:v>
                </c:pt>
                <c:pt idx="29">
                  <c:v>6/30/2013 18:00</c:v>
                </c:pt>
                <c:pt idx="30">
                  <c:v>7/1/2013 10:00</c:v>
                </c:pt>
                <c:pt idx="31">
                  <c:v>7/1/2013 14:00</c:v>
                </c:pt>
                <c:pt idx="32">
                  <c:v>7/1/2013 18:00</c:v>
                </c:pt>
                <c:pt idx="33">
                  <c:v>7/2/2013 10:00</c:v>
                </c:pt>
                <c:pt idx="34">
                  <c:v>7/2/2013 14:00</c:v>
                </c:pt>
                <c:pt idx="35">
                  <c:v>7/2/2013 18:00</c:v>
                </c:pt>
                <c:pt idx="36">
                  <c:v>7/3/2013 10:00</c:v>
                </c:pt>
                <c:pt idx="37">
                  <c:v>7/3/2013 14:00</c:v>
                </c:pt>
                <c:pt idx="38">
                  <c:v>7/3/2013 18:00</c:v>
                </c:pt>
                <c:pt idx="39">
                  <c:v>7/4/2013 10:00</c:v>
                </c:pt>
                <c:pt idx="40">
                  <c:v>7/4/2013 14:00</c:v>
                </c:pt>
                <c:pt idx="41">
                  <c:v>7/4/2013 18:00</c:v>
                </c:pt>
                <c:pt idx="42">
                  <c:v>7/5/2013 10:00</c:v>
                </c:pt>
                <c:pt idx="43">
                  <c:v>7/5/2013 14:00</c:v>
                </c:pt>
                <c:pt idx="44">
                  <c:v>7/5/2013 18:00</c:v>
                </c:pt>
                <c:pt idx="45">
                  <c:v>7/6/2013 10:00</c:v>
                </c:pt>
                <c:pt idx="46">
                  <c:v>7/6/2013 14:00</c:v>
                </c:pt>
                <c:pt idx="47">
                  <c:v>7/6/2013 18:00</c:v>
                </c:pt>
                <c:pt idx="48">
                  <c:v>7/7/2013 10:00</c:v>
                </c:pt>
                <c:pt idx="49">
                  <c:v>7/7/2013 14:00</c:v>
                </c:pt>
                <c:pt idx="50">
                  <c:v>7/7/2013 18:00</c:v>
                </c:pt>
                <c:pt idx="51">
                  <c:v>7/8/2013 10:00</c:v>
                </c:pt>
                <c:pt idx="52">
                  <c:v>7/8/2013 14:00</c:v>
                </c:pt>
                <c:pt idx="53">
                  <c:v>7/8/2013 18:00</c:v>
                </c:pt>
                <c:pt idx="54">
                  <c:v>7/9/2013 10:00</c:v>
                </c:pt>
                <c:pt idx="55">
                  <c:v>7/9/2013 14:00</c:v>
                </c:pt>
                <c:pt idx="56">
                  <c:v>7/9/2013 18:00</c:v>
                </c:pt>
                <c:pt idx="57">
                  <c:v>7/10/2013 10:00</c:v>
                </c:pt>
                <c:pt idx="58">
                  <c:v>7/10/2013 14:00</c:v>
                </c:pt>
                <c:pt idx="59">
                  <c:v>7/10/2013 18:00</c:v>
                </c:pt>
                <c:pt idx="60">
                  <c:v>7/11/2013 10:00</c:v>
                </c:pt>
                <c:pt idx="61">
                  <c:v>7/11/2013 14:00</c:v>
                </c:pt>
                <c:pt idx="62">
                  <c:v>7/11/2013 18:00</c:v>
                </c:pt>
                <c:pt idx="63">
                  <c:v>7/12/2013 10:00</c:v>
                </c:pt>
                <c:pt idx="64">
                  <c:v>7/12/2013 14:00</c:v>
                </c:pt>
                <c:pt idx="65">
                  <c:v>7/12/2013 18:00</c:v>
                </c:pt>
                <c:pt idx="66">
                  <c:v>7/13/2013 10:00</c:v>
                </c:pt>
                <c:pt idx="67">
                  <c:v>7/13/2013 14:00</c:v>
                </c:pt>
                <c:pt idx="68">
                  <c:v>7/13/2013 18:00</c:v>
                </c:pt>
                <c:pt idx="69">
                  <c:v>7/14/2013 10:00</c:v>
                </c:pt>
                <c:pt idx="70">
                  <c:v>7/14/2013 14:00</c:v>
                </c:pt>
                <c:pt idx="71">
                  <c:v>7/14/2013 18:00</c:v>
                </c:pt>
                <c:pt idx="72">
                  <c:v>7/15/2013 10:00</c:v>
                </c:pt>
                <c:pt idx="73">
                  <c:v>7/15/2013 14:00</c:v>
                </c:pt>
                <c:pt idx="74">
                  <c:v>7/15/2013 18:00</c:v>
                </c:pt>
                <c:pt idx="75">
                  <c:v>7/16/2013 10:00</c:v>
                </c:pt>
                <c:pt idx="76">
                  <c:v>7/16/2013 14:00</c:v>
                </c:pt>
                <c:pt idx="77">
                  <c:v>7/16/2013 18:00</c:v>
                </c:pt>
                <c:pt idx="78">
                  <c:v>7/17/2013 10:00</c:v>
                </c:pt>
                <c:pt idx="79">
                  <c:v>7/17/2013 14:00</c:v>
                </c:pt>
                <c:pt idx="80">
                  <c:v>7/17/2013 18:00</c:v>
                </c:pt>
                <c:pt idx="81">
                  <c:v>7/18/2013 10:00</c:v>
                </c:pt>
                <c:pt idx="82">
                  <c:v>7/18/2013 14:00</c:v>
                </c:pt>
                <c:pt idx="83">
                  <c:v>7/18/2013 18:00</c:v>
                </c:pt>
                <c:pt idx="84">
                  <c:v>7/19/2013 10:00</c:v>
                </c:pt>
                <c:pt idx="85">
                  <c:v>7/19/2013 14:00</c:v>
                </c:pt>
                <c:pt idx="86">
                  <c:v>7/19/2013 18:00</c:v>
                </c:pt>
                <c:pt idx="87">
                  <c:v>7/20/2013 10:00</c:v>
                </c:pt>
                <c:pt idx="88">
                  <c:v>7/20/2013 14:00</c:v>
                </c:pt>
                <c:pt idx="89">
                  <c:v>7/20/2013 18:00</c:v>
                </c:pt>
                <c:pt idx="90">
                  <c:v>7/21/2013 10:00</c:v>
                </c:pt>
                <c:pt idx="91">
                  <c:v>7/21/2013 14:00</c:v>
                </c:pt>
                <c:pt idx="92">
                  <c:v>7/21/2013 18:00</c:v>
                </c:pt>
                <c:pt idx="93">
                  <c:v>7/22/2013 10:00</c:v>
                </c:pt>
                <c:pt idx="94">
                  <c:v>7/22/2013 14:00</c:v>
                </c:pt>
                <c:pt idx="95">
                  <c:v>7/22/2013 18:00</c:v>
                </c:pt>
                <c:pt idx="96">
                  <c:v>7/23/2013 10:00</c:v>
                </c:pt>
                <c:pt idx="97">
                  <c:v>7/23/2013 14:00</c:v>
                </c:pt>
                <c:pt idx="98">
                  <c:v>7/23/2013 18:00</c:v>
                </c:pt>
                <c:pt idx="99">
                  <c:v>7/24/2013 10:00</c:v>
                </c:pt>
                <c:pt idx="100">
                  <c:v>7/24/2013 14:00</c:v>
                </c:pt>
                <c:pt idx="101">
                  <c:v>7/24/2013 18:00</c:v>
                </c:pt>
                <c:pt idx="102">
                  <c:v>7/25/2013 10:00</c:v>
                </c:pt>
                <c:pt idx="103">
                  <c:v>7/25/2013 14:00</c:v>
                </c:pt>
                <c:pt idx="104">
                  <c:v>7/25/2013 18:00</c:v>
                </c:pt>
                <c:pt idx="105">
                  <c:v>7/26/2013 10:00</c:v>
                </c:pt>
                <c:pt idx="106">
                  <c:v>7/26/2013 14:00</c:v>
                </c:pt>
                <c:pt idx="107">
                  <c:v>7/26/2013 18:00</c:v>
                </c:pt>
                <c:pt idx="108">
                  <c:v>7/27/2013 10:00</c:v>
                </c:pt>
                <c:pt idx="109">
                  <c:v>7/27/2013 14:00</c:v>
                </c:pt>
                <c:pt idx="110">
                  <c:v>7/27/2013 18:00</c:v>
                </c:pt>
                <c:pt idx="111">
                  <c:v>7/28/2013 10:00</c:v>
                </c:pt>
                <c:pt idx="112">
                  <c:v>7/28/2013 14:00</c:v>
                </c:pt>
                <c:pt idx="113">
                  <c:v>7/28/2013 18:00</c:v>
                </c:pt>
                <c:pt idx="114">
                  <c:v>7/29/2013 10:00</c:v>
                </c:pt>
                <c:pt idx="115">
                  <c:v>7/29/2013 14:00</c:v>
                </c:pt>
                <c:pt idx="116">
                  <c:v>7/29/2013 18:00</c:v>
                </c:pt>
                <c:pt idx="117">
                  <c:v>7/30/2013 10:00</c:v>
                </c:pt>
                <c:pt idx="118">
                  <c:v>7/30/2013 14:00</c:v>
                </c:pt>
                <c:pt idx="119">
                  <c:v>7/30/2013 18:00</c:v>
                </c:pt>
                <c:pt idx="120">
                  <c:v>7/31/2013 10:00</c:v>
                </c:pt>
                <c:pt idx="121">
                  <c:v>7/31/2013 14:00</c:v>
                </c:pt>
                <c:pt idx="122">
                  <c:v>8/1/2013 18:00</c:v>
                </c:pt>
                <c:pt idx="123">
                  <c:v>8/2/2013 10:00</c:v>
                </c:pt>
                <c:pt idx="124">
                  <c:v>8/2/2013 14:00</c:v>
                </c:pt>
                <c:pt idx="125">
                  <c:v>8/2/2013 18:00</c:v>
                </c:pt>
                <c:pt idx="126">
                  <c:v>8/3/2013 10:00</c:v>
                </c:pt>
                <c:pt idx="127">
                  <c:v>8/3/2013 14:00</c:v>
                </c:pt>
                <c:pt idx="128">
                  <c:v>8/3/2013 18:00</c:v>
                </c:pt>
                <c:pt idx="129">
                  <c:v>8/4/2013 10:00</c:v>
                </c:pt>
                <c:pt idx="130">
                  <c:v>8/4/2013 14:00</c:v>
                </c:pt>
                <c:pt idx="131">
                  <c:v>8/4/2013 18:00</c:v>
                </c:pt>
                <c:pt idx="132">
                  <c:v>8/5/2013 10:00</c:v>
                </c:pt>
                <c:pt idx="133">
                  <c:v>8/5/2013 14:00</c:v>
                </c:pt>
                <c:pt idx="134">
                  <c:v>8/5/2013 18:00</c:v>
                </c:pt>
                <c:pt idx="135">
                  <c:v>8/6/2013 10:00</c:v>
                </c:pt>
                <c:pt idx="136">
                  <c:v>8/6/2013 14:00</c:v>
                </c:pt>
                <c:pt idx="137">
                  <c:v>8/6/2013 18:00</c:v>
                </c:pt>
                <c:pt idx="138">
                  <c:v>8/7/2013 10:00</c:v>
                </c:pt>
                <c:pt idx="139">
                  <c:v>8/7/2013 14:00</c:v>
                </c:pt>
                <c:pt idx="140">
                  <c:v>8/7/2013 18:00</c:v>
                </c:pt>
                <c:pt idx="141">
                  <c:v>8/8/2013 10:00</c:v>
                </c:pt>
                <c:pt idx="142">
                  <c:v>8/8/2013 14:00</c:v>
                </c:pt>
                <c:pt idx="143">
                  <c:v>8/8/2013 18:00</c:v>
                </c:pt>
                <c:pt idx="144">
                  <c:v>8/9/2013 10:00</c:v>
                </c:pt>
                <c:pt idx="145">
                  <c:v>8/9/2013 14:00</c:v>
                </c:pt>
                <c:pt idx="146">
                  <c:v>8/9/2013 18:00</c:v>
                </c:pt>
                <c:pt idx="147">
                  <c:v>8/10/2013 10:00</c:v>
                </c:pt>
                <c:pt idx="148">
                  <c:v>8/10/2013 14:00</c:v>
                </c:pt>
                <c:pt idx="149">
                  <c:v>8/10/2013 18:00</c:v>
                </c:pt>
                <c:pt idx="150">
                  <c:v>8/11/2013 10:00</c:v>
                </c:pt>
                <c:pt idx="151">
                  <c:v>8/11/2013 14:00</c:v>
                </c:pt>
                <c:pt idx="152">
                  <c:v>8/11/2013 18:00</c:v>
                </c:pt>
                <c:pt idx="153">
                  <c:v>8/12/2013 10:00</c:v>
                </c:pt>
                <c:pt idx="154">
                  <c:v>8/12/2013 14:00</c:v>
                </c:pt>
                <c:pt idx="155">
                  <c:v>8/12/2013 18:00</c:v>
                </c:pt>
                <c:pt idx="156">
                  <c:v>8/13/2013 10:00</c:v>
                </c:pt>
                <c:pt idx="157">
                  <c:v>8/13/2013 14:00</c:v>
                </c:pt>
                <c:pt idx="158">
                  <c:v>8/13/2013 18:00</c:v>
                </c:pt>
                <c:pt idx="159">
                  <c:v>8/14/2013 10:00</c:v>
                </c:pt>
                <c:pt idx="160">
                  <c:v>8/14/2013 14:00</c:v>
                </c:pt>
                <c:pt idx="161">
                  <c:v>8/14/2013 18:00</c:v>
                </c:pt>
                <c:pt idx="162">
                  <c:v>8/15/2013 10:00</c:v>
                </c:pt>
                <c:pt idx="163">
                  <c:v>8/15/2013 14:00</c:v>
                </c:pt>
                <c:pt idx="164">
                  <c:v>8/15/2013 18:00</c:v>
                </c:pt>
                <c:pt idx="165">
                  <c:v>8/16/2013 10:00</c:v>
                </c:pt>
                <c:pt idx="166">
                  <c:v>8/16/2013 14:00</c:v>
                </c:pt>
                <c:pt idx="167">
                  <c:v>8/16/2013 18:00</c:v>
                </c:pt>
                <c:pt idx="168">
                  <c:v>8/17/2013 10:00</c:v>
                </c:pt>
                <c:pt idx="169">
                  <c:v>8/17/2013 14:00</c:v>
                </c:pt>
                <c:pt idx="170">
                  <c:v>8/17/2013 18:00</c:v>
                </c:pt>
                <c:pt idx="171">
                  <c:v>8/18/2013 10:00</c:v>
                </c:pt>
                <c:pt idx="172">
                  <c:v>8/18/2013 14:00</c:v>
                </c:pt>
                <c:pt idx="173">
                  <c:v>8/18/2013 18:00</c:v>
                </c:pt>
                <c:pt idx="174">
                  <c:v>8/19/2013 10:00</c:v>
                </c:pt>
                <c:pt idx="175">
                  <c:v>8/19/2013 14:00</c:v>
                </c:pt>
                <c:pt idx="176">
                  <c:v>8/19/2013 18:00</c:v>
                </c:pt>
                <c:pt idx="177">
                  <c:v>8/20/2013 10:00</c:v>
                </c:pt>
                <c:pt idx="178">
                  <c:v>8/20/2013 14:00</c:v>
                </c:pt>
                <c:pt idx="179">
                  <c:v>8/20/2013 18:00</c:v>
                </c:pt>
                <c:pt idx="180">
                  <c:v>8/21/2013 10:00</c:v>
                </c:pt>
                <c:pt idx="181">
                  <c:v>8/21/2013 14:00</c:v>
                </c:pt>
                <c:pt idx="182">
                  <c:v>8/21/2013 18:00</c:v>
                </c:pt>
                <c:pt idx="183">
                  <c:v>8/22/2013 10:00</c:v>
                </c:pt>
                <c:pt idx="184">
                  <c:v>8/22/2013 14:00</c:v>
                </c:pt>
                <c:pt idx="185">
                  <c:v>8/22/2013 18:00</c:v>
                </c:pt>
                <c:pt idx="186">
                  <c:v>8/23/2013 10:00</c:v>
                </c:pt>
                <c:pt idx="187">
                  <c:v>8/23/2013 14:00</c:v>
                </c:pt>
                <c:pt idx="188">
                  <c:v>8/23/2013 18:00</c:v>
                </c:pt>
                <c:pt idx="189">
                  <c:v>8/24/2013 10:00</c:v>
                </c:pt>
                <c:pt idx="190">
                  <c:v>8/24/2013 14:00</c:v>
                </c:pt>
                <c:pt idx="191">
                  <c:v>8/24/2013 18:00</c:v>
                </c:pt>
                <c:pt idx="192">
                  <c:v>8/25/2013 10:00</c:v>
                </c:pt>
                <c:pt idx="193">
                  <c:v>8/25/2013 14:00</c:v>
                </c:pt>
                <c:pt idx="194">
                  <c:v>8/25/2013 18:00</c:v>
                </c:pt>
                <c:pt idx="195">
                  <c:v>8/26/2013 10:00</c:v>
                </c:pt>
                <c:pt idx="196">
                  <c:v>8/26/2013 14:00</c:v>
                </c:pt>
                <c:pt idx="197">
                  <c:v>8/26/2013 18:00</c:v>
                </c:pt>
                <c:pt idx="198">
                  <c:v>8/27/2013 10:00</c:v>
                </c:pt>
                <c:pt idx="199">
                  <c:v>8/27/2013 14:00</c:v>
                </c:pt>
                <c:pt idx="200">
                  <c:v>8/27/2013 18:00</c:v>
                </c:pt>
                <c:pt idx="201">
                  <c:v>8/28/2013 10:00</c:v>
                </c:pt>
                <c:pt idx="202">
                  <c:v>8/28/2013 14:00</c:v>
                </c:pt>
                <c:pt idx="203">
                  <c:v>8/28/2013 18:00</c:v>
                </c:pt>
                <c:pt idx="204">
                  <c:v>8/29/2013 10:00</c:v>
                </c:pt>
                <c:pt idx="205">
                  <c:v>8/29/2013 14:00</c:v>
                </c:pt>
                <c:pt idx="206">
                  <c:v>8/29/2013 18:00</c:v>
                </c:pt>
                <c:pt idx="207">
                  <c:v>8/30/2013 10:00</c:v>
                </c:pt>
                <c:pt idx="208">
                  <c:v>8/30/2013 14:00</c:v>
                </c:pt>
                <c:pt idx="209">
                  <c:v>8/30/2013 18:00</c:v>
                </c:pt>
                <c:pt idx="210">
                  <c:v>8/31/2013 10:00</c:v>
                </c:pt>
                <c:pt idx="211">
                  <c:v>8/31/2013 14:00</c:v>
                </c:pt>
                <c:pt idx="212">
                  <c:v>8/31/2013 18:00</c:v>
                </c:pt>
                <c:pt idx="213">
                  <c:v>9/1/2013 10:00</c:v>
                </c:pt>
                <c:pt idx="214">
                  <c:v>9/1/2013 14:00</c:v>
                </c:pt>
                <c:pt idx="215">
                  <c:v>9/1/2013 18:00</c:v>
                </c:pt>
                <c:pt idx="216">
                  <c:v>9/2/2013 10:00</c:v>
                </c:pt>
                <c:pt idx="217">
                  <c:v>9/2/2013 14:00</c:v>
                </c:pt>
                <c:pt idx="218">
                  <c:v>9/2/2013 18:00</c:v>
                </c:pt>
                <c:pt idx="219">
                  <c:v>9/3/2013 10:00</c:v>
                </c:pt>
                <c:pt idx="220">
                  <c:v>9/3/2013 14:00</c:v>
                </c:pt>
                <c:pt idx="221">
                  <c:v>9/3/2013 18:00</c:v>
                </c:pt>
                <c:pt idx="222">
                  <c:v>9/4/2013 10:00</c:v>
                </c:pt>
                <c:pt idx="223">
                  <c:v>9/4/2013 14:00</c:v>
                </c:pt>
                <c:pt idx="224">
                  <c:v>9/4/2013 18:00</c:v>
                </c:pt>
                <c:pt idx="225">
                  <c:v>9/5/2013 10:00</c:v>
                </c:pt>
                <c:pt idx="226">
                  <c:v>9/5/2013 14:00</c:v>
                </c:pt>
                <c:pt idx="227">
                  <c:v>9/5/2013 18:00</c:v>
                </c:pt>
                <c:pt idx="228">
                  <c:v>9/6/2013 10:00</c:v>
                </c:pt>
                <c:pt idx="229">
                  <c:v>9/6/2013 14:00</c:v>
                </c:pt>
                <c:pt idx="230">
                  <c:v>9/6/2013 18:00</c:v>
                </c:pt>
                <c:pt idx="231">
                  <c:v>9/7/2013 10:00</c:v>
                </c:pt>
                <c:pt idx="232">
                  <c:v>9/7/2013 14:00</c:v>
                </c:pt>
                <c:pt idx="233">
                  <c:v>9/7/2013 18:00</c:v>
                </c:pt>
                <c:pt idx="234">
                  <c:v>9/8/2013 10:00</c:v>
                </c:pt>
                <c:pt idx="235">
                  <c:v>9/8/2013 14:00</c:v>
                </c:pt>
                <c:pt idx="236">
                  <c:v>9/8/2013 18:00</c:v>
                </c:pt>
                <c:pt idx="237">
                  <c:v>9/9/2013 10:00</c:v>
                </c:pt>
                <c:pt idx="238">
                  <c:v>9/9/2013 14:00</c:v>
                </c:pt>
                <c:pt idx="239">
                  <c:v>9/9/2013 18:00</c:v>
                </c:pt>
                <c:pt idx="240">
                  <c:v>9/10/2013 10:00</c:v>
                </c:pt>
                <c:pt idx="241">
                  <c:v>9/10/2013 14:00</c:v>
                </c:pt>
                <c:pt idx="242">
                  <c:v>9/10/2013 18:00</c:v>
                </c:pt>
                <c:pt idx="243">
                  <c:v>9/11/2013 10:00</c:v>
                </c:pt>
                <c:pt idx="244">
                  <c:v>9/11/2013 14:00</c:v>
                </c:pt>
                <c:pt idx="245">
                  <c:v>9/11/2013 18:00</c:v>
                </c:pt>
                <c:pt idx="246">
                  <c:v>9/12/2013 10:00</c:v>
                </c:pt>
                <c:pt idx="247">
                  <c:v>9/12/2013 14:00</c:v>
                </c:pt>
                <c:pt idx="248">
                  <c:v>9/12/2013 18:00</c:v>
                </c:pt>
                <c:pt idx="249">
                  <c:v>9/13/2013 10:00</c:v>
                </c:pt>
                <c:pt idx="250">
                  <c:v>9/13/2013 14:00</c:v>
                </c:pt>
                <c:pt idx="251">
                  <c:v>9/13/2013 18:00</c:v>
                </c:pt>
                <c:pt idx="252">
                  <c:v>9/14/2013 10:00</c:v>
                </c:pt>
                <c:pt idx="253">
                  <c:v>9/14/2013 14:00</c:v>
                </c:pt>
                <c:pt idx="254">
                  <c:v>9/14/2013 18:00</c:v>
                </c:pt>
                <c:pt idx="255">
                  <c:v>9/15/2013 10:00</c:v>
                </c:pt>
                <c:pt idx="256">
                  <c:v>9/15/2013 14:00</c:v>
                </c:pt>
                <c:pt idx="257">
                  <c:v>9/15/2013 18:00</c:v>
                </c:pt>
                <c:pt idx="258">
                  <c:v>9/16/2013 10:00</c:v>
                </c:pt>
                <c:pt idx="259">
                  <c:v>9/16/2013 14:00</c:v>
                </c:pt>
                <c:pt idx="260">
                  <c:v>9/16/2013 18:00</c:v>
                </c:pt>
              </c:strCache>
            </c:strRef>
          </c:cat>
          <c:val>
            <c:numRef>
              <c:f>原始数值!$D$3:$D$263</c:f>
              <c:numCache>
                <c:formatCode>#,##0.00;[Red]#,##0.00</c:formatCode>
                <c:ptCount val="261"/>
                <c:pt idx="0">
                  <c:v>20.959999999999987</c:v>
                </c:pt>
                <c:pt idx="1">
                  <c:v>23.12</c:v>
                </c:pt>
                <c:pt idx="2">
                  <c:v>21.72</c:v>
                </c:pt>
                <c:pt idx="3">
                  <c:v>19.53</c:v>
                </c:pt>
                <c:pt idx="4">
                  <c:v>20.329999999999988</c:v>
                </c:pt>
                <c:pt idx="5">
                  <c:v>19.630000000000031</c:v>
                </c:pt>
                <c:pt idx="6">
                  <c:v>18.84</c:v>
                </c:pt>
                <c:pt idx="7">
                  <c:v>19.239999999999988</c:v>
                </c:pt>
                <c:pt idx="8">
                  <c:v>19.53</c:v>
                </c:pt>
                <c:pt idx="9">
                  <c:v>20.54</c:v>
                </c:pt>
                <c:pt idx="10">
                  <c:v>22</c:v>
                </c:pt>
                <c:pt idx="11">
                  <c:v>20.41</c:v>
                </c:pt>
                <c:pt idx="12">
                  <c:v>18.89</c:v>
                </c:pt>
                <c:pt idx="13">
                  <c:v>19.04</c:v>
                </c:pt>
                <c:pt idx="14">
                  <c:v>19.350000000000001</c:v>
                </c:pt>
                <c:pt idx="15">
                  <c:v>20.91</c:v>
                </c:pt>
                <c:pt idx="16">
                  <c:v>21.82</c:v>
                </c:pt>
                <c:pt idx="17">
                  <c:v>20.27</c:v>
                </c:pt>
                <c:pt idx="18">
                  <c:v>19.64</c:v>
                </c:pt>
                <c:pt idx="19">
                  <c:v>19.989999999999959</c:v>
                </c:pt>
                <c:pt idx="20">
                  <c:v>19.36</c:v>
                </c:pt>
                <c:pt idx="21">
                  <c:v>19.55</c:v>
                </c:pt>
                <c:pt idx="22">
                  <c:v>23.57</c:v>
                </c:pt>
                <c:pt idx="23">
                  <c:v>19.64</c:v>
                </c:pt>
                <c:pt idx="24">
                  <c:v>19.14</c:v>
                </c:pt>
                <c:pt idx="25">
                  <c:v>19.439999999999987</c:v>
                </c:pt>
                <c:pt idx="26">
                  <c:v>19.130000000000031</c:v>
                </c:pt>
                <c:pt idx="27">
                  <c:v>19.32</c:v>
                </c:pt>
                <c:pt idx="28">
                  <c:v>19.979999999999986</c:v>
                </c:pt>
                <c:pt idx="29">
                  <c:v>19.279999999999987</c:v>
                </c:pt>
                <c:pt idx="30">
                  <c:v>19.04</c:v>
                </c:pt>
                <c:pt idx="31">
                  <c:v>19.600000000000001</c:v>
                </c:pt>
                <c:pt idx="32">
                  <c:v>18.779999999999987</c:v>
                </c:pt>
                <c:pt idx="33">
                  <c:v>18.479999999999986</c:v>
                </c:pt>
                <c:pt idx="34">
                  <c:v>18.489999999999959</c:v>
                </c:pt>
                <c:pt idx="35">
                  <c:v>19.72</c:v>
                </c:pt>
                <c:pt idx="36">
                  <c:v>20.810000000000031</c:v>
                </c:pt>
                <c:pt idx="37">
                  <c:v>24.310000000000031</c:v>
                </c:pt>
                <c:pt idx="38">
                  <c:v>23.24</c:v>
                </c:pt>
                <c:pt idx="39">
                  <c:v>21.91</c:v>
                </c:pt>
                <c:pt idx="40">
                  <c:v>22.830000000000005</c:v>
                </c:pt>
                <c:pt idx="41">
                  <c:v>22.08</c:v>
                </c:pt>
                <c:pt idx="42">
                  <c:v>23.03</c:v>
                </c:pt>
                <c:pt idx="43">
                  <c:v>23.89</c:v>
                </c:pt>
                <c:pt idx="44">
                  <c:v>22.06</c:v>
                </c:pt>
                <c:pt idx="45">
                  <c:v>21.69</c:v>
                </c:pt>
                <c:pt idx="46">
                  <c:v>21.69</c:v>
                </c:pt>
                <c:pt idx="47">
                  <c:v>21.64</c:v>
                </c:pt>
                <c:pt idx="48">
                  <c:v>21.54</c:v>
                </c:pt>
                <c:pt idx="49">
                  <c:v>23.64</c:v>
                </c:pt>
                <c:pt idx="50">
                  <c:v>22.35</c:v>
                </c:pt>
                <c:pt idx="51">
                  <c:v>22.38</c:v>
                </c:pt>
                <c:pt idx="52">
                  <c:v>23.759999999999987</c:v>
                </c:pt>
                <c:pt idx="53">
                  <c:v>22.9</c:v>
                </c:pt>
                <c:pt idx="54">
                  <c:v>21.56</c:v>
                </c:pt>
                <c:pt idx="55">
                  <c:v>21.79</c:v>
                </c:pt>
                <c:pt idx="56">
                  <c:v>21.759999999999987</c:v>
                </c:pt>
                <c:pt idx="57">
                  <c:v>21.18</c:v>
                </c:pt>
                <c:pt idx="58">
                  <c:v>22.18</c:v>
                </c:pt>
                <c:pt idx="59">
                  <c:v>21.759999999999987</c:v>
                </c:pt>
                <c:pt idx="60">
                  <c:v>21.53</c:v>
                </c:pt>
                <c:pt idx="61">
                  <c:v>22.479999999999986</c:v>
                </c:pt>
                <c:pt idx="62">
                  <c:v>22.03</c:v>
                </c:pt>
                <c:pt idx="63">
                  <c:v>21.77</c:v>
                </c:pt>
                <c:pt idx="64">
                  <c:v>22.71</c:v>
                </c:pt>
                <c:pt idx="65">
                  <c:v>22.85</c:v>
                </c:pt>
                <c:pt idx="66">
                  <c:v>22.24</c:v>
                </c:pt>
                <c:pt idx="67">
                  <c:v>22.58</c:v>
                </c:pt>
                <c:pt idx="68">
                  <c:v>22.3</c:v>
                </c:pt>
                <c:pt idx="69">
                  <c:v>23.09</c:v>
                </c:pt>
                <c:pt idx="70">
                  <c:v>24.72</c:v>
                </c:pt>
                <c:pt idx="71">
                  <c:v>23.86</c:v>
                </c:pt>
                <c:pt idx="72">
                  <c:v>22.08</c:v>
                </c:pt>
                <c:pt idx="73">
                  <c:v>22.12</c:v>
                </c:pt>
                <c:pt idx="74">
                  <c:v>21.89</c:v>
                </c:pt>
                <c:pt idx="75">
                  <c:v>21.459999999999987</c:v>
                </c:pt>
                <c:pt idx="76">
                  <c:v>21.17</c:v>
                </c:pt>
                <c:pt idx="77">
                  <c:v>21.41</c:v>
                </c:pt>
                <c:pt idx="78">
                  <c:v>22.310000000000031</c:v>
                </c:pt>
                <c:pt idx="79">
                  <c:v>23.38</c:v>
                </c:pt>
                <c:pt idx="80">
                  <c:v>22.72</c:v>
                </c:pt>
                <c:pt idx="81">
                  <c:v>23.130000000000031</c:v>
                </c:pt>
                <c:pt idx="82">
                  <c:v>23.89</c:v>
                </c:pt>
                <c:pt idx="83">
                  <c:v>23.25</c:v>
                </c:pt>
                <c:pt idx="84">
                  <c:v>22.68</c:v>
                </c:pt>
                <c:pt idx="85">
                  <c:v>22.77</c:v>
                </c:pt>
                <c:pt idx="86">
                  <c:v>22.47</c:v>
                </c:pt>
                <c:pt idx="87">
                  <c:v>21.810000000000031</c:v>
                </c:pt>
                <c:pt idx="88">
                  <c:v>21.66</c:v>
                </c:pt>
                <c:pt idx="89">
                  <c:v>21.779999999999987</c:v>
                </c:pt>
                <c:pt idx="90">
                  <c:v>22.919999999999987</c:v>
                </c:pt>
                <c:pt idx="91">
                  <c:v>25.01</c:v>
                </c:pt>
                <c:pt idx="92">
                  <c:v>23.82</c:v>
                </c:pt>
                <c:pt idx="93">
                  <c:v>23.779999999999987</c:v>
                </c:pt>
                <c:pt idx="94">
                  <c:v>25.01</c:v>
                </c:pt>
                <c:pt idx="95">
                  <c:v>24.8</c:v>
                </c:pt>
                <c:pt idx="96">
                  <c:v>22.79</c:v>
                </c:pt>
                <c:pt idx="97">
                  <c:v>23.04</c:v>
                </c:pt>
                <c:pt idx="98">
                  <c:v>22.37</c:v>
                </c:pt>
                <c:pt idx="99">
                  <c:v>23.08</c:v>
                </c:pt>
                <c:pt idx="100">
                  <c:v>25.310000000000031</c:v>
                </c:pt>
                <c:pt idx="101">
                  <c:v>23.88</c:v>
                </c:pt>
                <c:pt idx="102">
                  <c:v>23.6</c:v>
                </c:pt>
                <c:pt idx="103">
                  <c:v>25.29</c:v>
                </c:pt>
                <c:pt idx="104">
                  <c:v>24.53</c:v>
                </c:pt>
                <c:pt idx="105">
                  <c:v>23.55</c:v>
                </c:pt>
                <c:pt idx="106">
                  <c:v>24.3</c:v>
                </c:pt>
                <c:pt idx="107">
                  <c:v>24.810000000000031</c:v>
                </c:pt>
                <c:pt idx="108">
                  <c:v>23.22</c:v>
                </c:pt>
                <c:pt idx="109">
                  <c:v>23.91</c:v>
                </c:pt>
                <c:pt idx="110">
                  <c:v>24.259999999999987</c:v>
                </c:pt>
                <c:pt idx="111">
                  <c:v>23.17</c:v>
                </c:pt>
                <c:pt idx="112">
                  <c:v>23.259999999999987</c:v>
                </c:pt>
                <c:pt idx="113">
                  <c:v>23.73</c:v>
                </c:pt>
                <c:pt idx="114">
                  <c:v>24.35</c:v>
                </c:pt>
                <c:pt idx="115">
                  <c:v>27.08</c:v>
                </c:pt>
                <c:pt idx="116">
                  <c:v>26.19</c:v>
                </c:pt>
                <c:pt idx="117">
                  <c:v>24.08</c:v>
                </c:pt>
                <c:pt idx="118">
                  <c:v>23.73</c:v>
                </c:pt>
                <c:pt idx="119">
                  <c:v>23.57</c:v>
                </c:pt>
                <c:pt idx="120">
                  <c:v>24.88</c:v>
                </c:pt>
                <c:pt idx="121">
                  <c:v>25.66</c:v>
                </c:pt>
                <c:pt idx="122">
                  <c:v>25.630000000000031</c:v>
                </c:pt>
                <c:pt idx="123">
                  <c:v>25</c:v>
                </c:pt>
                <c:pt idx="124">
                  <c:v>24.72</c:v>
                </c:pt>
                <c:pt idx="125">
                  <c:v>24.64</c:v>
                </c:pt>
                <c:pt idx="126">
                  <c:v>25.77</c:v>
                </c:pt>
                <c:pt idx="127">
                  <c:v>24.12</c:v>
                </c:pt>
                <c:pt idx="128">
                  <c:v>24.59</c:v>
                </c:pt>
                <c:pt idx="129">
                  <c:v>25.03</c:v>
                </c:pt>
                <c:pt idx="130">
                  <c:v>27.32</c:v>
                </c:pt>
                <c:pt idx="131">
                  <c:v>25.23</c:v>
                </c:pt>
                <c:pt idx="132">
                  <c:v>25.24</c:v>
                </c:pt>
                <c:pt idx="133">
                  <c:v>27.2</c:v>
                </c:pt>
                <c:pt idx="134">
                  <c:v>26.72</c:v>
                </c:pt>
                <c:pt idx="135">
                  <c:v>25.4</c:v>
                </c:pt>
                <c:pt idx="136">
                  <c:v>27.650000000000031</c:v>
                </c:pt>
                <c:pt idx="137">
                  <c:v>27.12</c:v>
                </c:pt>
                <c:pt idx="138">
                  <c:v>25.79</c:v>
                </c:pt>
                <c:pt idx="139">
                  <c:v>26.25</c:v>
                </c:pt>
                <c:pt idx="140">
                  <c:v>25.73</c:v>
                </c:pt>
                <c:pt idx="141">
                  <c:v>25.47</c:v>
                </c:pt>
                <c:pt idx="142">
                  <c:v>26.650000000000031</c:v>
                </c:pt>
                <c:pt idx="143">
                  <c:v>25.959999999999987</c:v>
                </c:pt>
                <c:pt idx="144">
                  <c:v>26.110000000000031</c:v>
                </c:pt>
                <c:pt idx="145">
                  <c:v>27.67</c:v>
                </c:pt>
                <c:pt idx="146">
                  <c:v>27.47</c:v>
                </c:pt>
                <c:pt idx="147">
                  <c:v>26.279999999999987</c:v>
                </c:pt>
                <c:pt idx="148">
                  <c:v>28.6</c:v>
                </c:pt>
                <c:pt idx="149">
                  <c:v>26.99</c:v>
                </c:pt>
                <c:pt idx="150">
                  <c:v>26.36</c:v>
                </c:pt>
                <c:pt idx="151">
                  <c:v>27.479999999999986</c:v>
                </c:pt>
                <c:pt idx="152">
                  <c:v>26.759999999999987</c:v>
                </c:pt>
                <c:pt idx="153">
                  <c:v>25.79</c:v>
                </c:pt>
                <c:pt idx="154">
                  <c:v>26.88</c:v>
                </c:pt>
                <c:pt idx="155">
                  <c:v>26.59</c:v>
                </c:pt>
                <c:pt idx="156">
                  <c:v>26.97</c:v>
                </c:pt>
                <c:pt idx="157">
                  <c:v>28.17</c:v>
                </c:pt>
                <c:pt idx="158">
                  <c:v>26.85</c:v>
                </c:pt>
                <c:pt idx="159">
                  <c:v>26.650000000000031</c:v>
                </c:pt>
                <c:pt idx="160">
                  <c:v>27.38</c:v>
                </c:pt>
                <c:pt idx="161">
                  <c:v>26.87</c:v>
                </c:pt>
                <c:pt idx="162">
                  <c:v>27.19</c:v>
                </c:pt>
                <c:pt idx="163">
                  <c:v>29.34</c:v>
                </c:pt>
                <c:pt idx="164">
                  <c:v>27.59</c:v>
                </c:pt>
                <c:pt idx="165">
                  <c:v>26.17</c:v>
                </c:pt>
                <c:pt idx="166">
                  <c:v>26.650000000000031</c:v>
                </c:pt>
                <c:pt idx="167">
                  <c:v>25.82</c:v>
                </c:pt>
                <c:pt idx="168">
                  <c:v>25.4</c:v>
                </c:pt>
                <c:pt idx="169">
                  <c:v>25.8</c:v>
                </c:pt>
                <c:pt idx="170">
                  <c:v>25.3</c:v>
                </c:pt>
                <c:pt idx="171">
                  <c:v>25.47</c:v>
                </c:pt>
                <c:pt idx="172">
                  <c:v>26.32</c:v>
                </c:pt>
                <c:pt idx="173">
                  <c:v>26.259999999999987</c:v>
                </c:pt>
                <c:pt idx="174">
                  <c:v>27.01</c:v>
                </c:pt>
                <c:pt idx="175">
                  <c:v>27.6</c:v>
                </c:pt>
                <c:pt idx="176">
                  <c:v>27.05</c:v>
                </c:pt>
                <c:pt idx="177">
                  <c:v>27.07</c:v>
                </c:pt>
                <c:pt idx="178">
                  <c:v>27.68</c:v>
                </c:pt>
                <c:pt idx="179">
                  <c:v>27.22</c:v>
                </c:pt>
                <c:pt idx="180">
                  <c:v>27.330000000000005</c:v>
                </c:pt>
                <c:pt idx="181">
                  <c:v>28.21</c:v>
                </c:pt>
                <c:pt idx="182">
                  <c:v>27.47</c:v>
                </c:pt>
                <c:pt idx="183">
                  <c:v>27.4</c:v>
                </c:pt>
                <c:pt idx="184">
                  <c:v>28.35</c:v>
                </c:pt>
                <c:pt idx="185">
                  <c:v>27.459999999999987</c:v>
                </c:pt>
                <c:pt idx="186">
                  <c:v>27.45</c:v>
                </c:pt>
                <c:pt idx="187">
                  <c:v>27.67</c:v>
                </c:pt>
                <c:pt idx="188">
                  <c:v>27.1</c:v>
                </c:pt>
                <c:pt idx="189">
                  <c:v>27.279999999999987</c:v>
                </c:pt>
                <c:pt idx="190">
                  <c:v>28.27</c:v>
                </c:pt>
                <c:pt idx="191">
                  <c:v>27.62</c:v>
                </c:pt>
                <c:pt idx="192">
                  <c:v>27.610000000000031</c:v>
                </c:pt>
                <c:pt idx="193">
                  <c:v>28.68</c:v>
                </c:pt>
                <c:pt idx="194">
                  <c:v>27.919999999999987</c:v>
                </c:pt>
                <c:pt idx="195">
                  <c:v>28.41</c:v>
                </c:pt>
                <c:pt idx="196">
                  <c:v>29.38</c:v>
                </c:pt>
                <c:pt idx="197">
                  <c:v>28.05</c:v>
                </c:pt>
                <c:pt idx="198">
                  <c:v>27.93</c:v>
                </c:pt>
                <c:pt idx="199">
                  <c:v>28.72</c:v>
                </c:pt>
                <c:pt idx="200">
                  <c:v>27.72</c:v>
                </c:pt>
                <c:pt idx="201">
                  <c:v>27.43</c:v>
                </c:pt>
                <c:pt idx="202">
                  <c:v>27.479999999999986</c:v>
                </c:pt>
                <c:pt idx="203">
                  <c:v>26.53</c:v>
                </c:pt>
                <c:pt idx="204">
                  <c:v>25.09</c:v>
                </c:pt>
                <c:pt idx="205">
                  <c:v>26.5</c:v>
                </c:pt>
                <c:pt idx="206">
                  <c:v>25.67</c:v>
                </c:pt>
                <c:pt idx="207">
                  <c:v>25.3</c:v>
                </c:pt>
                <c:pt idx="208">
                  <c:v>25.51</c:v>
                </c:pt>
                <c:pt idx="209">
                  <c:v>24.85</c:v>
                </c:pt>
                <c:pt idx="210">
                  <c:v>24.84</c:v>
                </c:pt>
                <c:pt idx="211">
                  <c:v>25.37</c:v>
                </c:pt>
                <c:pt idx="212">
                  <c:v>24.759999999999987</c:v>
                </c:pt>
                <c:pt idx="213">
                  <c:v>25.130000000000031</c:v>
                </c:pt>
                <c:pt idx="214">
                  <c:v>25.72</c:v>
                </c:pt>
                <c:pt idx="215">
                  <c:v>25.310000000000031</c:v>
                </c:pt>
                <c:pt idx="216">
                  <c:v>24.89</c:v>
                </c:pt>
                <c:pt idx="217">
                  <c:v>25.69</c:v>
                </c:pt>
                <c:pt idx="218">
                  <c:v>25.05</c:v>
                </c:pt>
                <c:pt idx="219">
                  <c:v>25.41</c:v>
                </c:pt>
                <c:pt idx="220">
                  <c:v>26.3</c:v>
                </c:pt>
                <c:pt idx="221">
                  <c:v>25.82</c:v>
                </c:pt>
                <c:pt idx="222">
                  <c:v>24.51</c:v>
                </c:pt>
                <c:pt idx="223">
                  <c:v>25.7</c:v>
                </c:pt>
                <c:pt idx="224">
                  <c:v>24.939999999999987</c:v>
                </c:pt>
                <c:pt idx="225">
                  <c:v>24.37</c:v>
                </c:pt>
                <c:pt idx="226">
                  <c:v>25.09</c:v>
                </c:pt>
                <c:pt idx="227">
                  <c:v>24.52</c:v>
                </c:pt>
                <c:pt idx="228">
                  <c:v>23.91</c:v>
                </c:pt>
                <c:pt idx="229">
                  <c:v>25.16</c:v>
                </c:pt>
                <c:pt idx="230">
                  <c:v>24.47</c:v>
                </c:pt>
                <c:pt idx="231">
                  <c:v>24.39</c:v>
                </c:pt>
                <c:pt idx="232">
                  <c:v>25.59</c:v>
                </c:pt>
                <c:pt idx="233">
                  <c:v>24.86</c:v>
                </c:pt>
                <c:pt idx="234">
                  <c:v>24.51</c:v>
                </c:pt>
                <c:pt idx="235">
                  <c:v>25.02</c:v>
                </c:pt>
                <c:pt idx="236">
                  <c:v>24.41</c:v>
                </c:pt>
                <c:pt idx="237">
                  <c:v>23.97</c:v>
                </c:pt>
                <c:pt idx="238">
                  <c:v>24.07</c:v>
                </c:pt>
                <c:pt idx="239">
                  <c:v>23.68</c:v>
                </c:pt>
                <c:pt idx="240">
                  <c:v>24.02</c:v>
                </c:pt>
                <c:pt idx="241">
                  <c:v>24.439999999999987</c:v>
                </c:pt>
                <c:pt idx="242">
                  <c:v>23.86</c:v>
                </c:pt>
                <c:pt idx="243">
                  <c:v>24.07</c:v>
                </c:pt>
                <c:pt idx="244">
                  <c:v>25</c:v>
                </c:pt>
                <c:pt idx="245">
                  <c:v>24.09</c:v>
                </c:pt>
                <c:pt idx="246">
                  <c:v>24.01</c:v>
                </c:pt>
                <c:pt idx="247">
                  <c:v>24.72</c:v>
                </c:pt>
                <c:pt idx="248">
                  <c:v>24.1</c:v>
                </c:pt>
                <c:pt idx="249">
                  <c:v>24.459999999999987</c:v>
                </c:pt>
                <c:pt idx="250">
                  <c:v>24.95</c:v>
                </c:pt>
                <c:pt idx="251">
                  <c:v>24.32</c:v>
                </c:pt>
                <c:pt idx="252">
                  <c:v>24.419999999999987</c:v>
                </c:pt>
                <c:pt idx="253">
                  <c:v>25.73</c:v>
                </c:pt>
                <c:pt idx="254">
                  <c:v>25.19</c:v>
                </c:pt>
                <c:pt idx="255">
                  <c:v>24.39</c:v>
                </c:pt>
                <c:pt idx="256">
                  <c:v>24.959999999999987</c:v>
                </c:pt>
                <c:pt idx="257">
                  <c:v>24.4</c:v>
                </c:pt>
                <c:pt idx="258">
                  <c:v>24.439999999999987</c:v>
                </c:pt>
                <c:pt idx="259">
                  <c:v>25.27</c:v>
                </c:pt>
                <c:pt idx="260">
                  <c:v>24.4</c:v>
                </c:pt>
              </c:numCache>
            </c:numRef>
          </c:val>
          <c:smooth val="0"/>
          <c:extLst xmlns:c16r2="http://schemas.microsoft.com/office/drawing/2015/06/chart">
            <c:ext xmlns:c16="http://schemas.microsoft.com/office/drawing/2014/chart" uri="{C3380CC4-5D6E-409C-BE32-E72D297353CC}">
              <c16:uniqueId val="{00000000-922D-411E-9C03-C9217D3BE33D}"/>
            </c:ext>
          </c:extLst>
        </c:ser>
        <c:ser>
          <c:idx val="0"/>
          <c:order val="1"/>
          <c:tx>
            <c:v>深层</c:v>
          </c:tx>
          <c:spPr>
            <a:ln w="22225">
              <a:solidFill>
                <a:schemeClr val="tx1">
                  <a:lumMod val="65000"/>
                  <a:lumOff val="35000"/>
                </a:schemeClr>
              </a:solidFill>
            </a:ln>
          </c:spPr>
          <c:marker>
            <c:symbol val="none"/>
          </c:marker>
          <c:dLbls>
            <c:dLbl>
              <c:idx val="193"/>
              <c:spPr/>
              <c:txPr>
                <a:bodyPr/>
                <a:lstStyle/>
                <a:p>
                  <a:pPr>
                    <a:defRPr sz="1100"/>
                  </a:pPr>
                  <a:endParaRPr lang="zh-CN"/>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922D-411E-9C03-C9217D3BE33D}"/>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100"/>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val>
            <c:numRef>
              <c:f>原始数值!$E$3:$E$263</c:f>
              <c:numCache>
                <c:formatCode>#,##0.00;[Red]#,##0.00</c:formatCode>
                <c:ptCount val="261"/>
                <c:pt idx="0">
                  <c:v>19.130000000000031</c:v>
                </c:pt>
                <c:pt idx="1">
                  <c:v>21.310000000000031</c:v>
                </c:pt>
                <c:pt idx="2">
                  <c:v>18.79</c:v>
                </c:pt>
                <c:pt idx="3">
                  <c:v>18.79</c:v>
                </c:pt>
                <c:pt idx="4">
                  <c:v>18.55</c:v>
                </c:pt>
                <c:pt idx="5">
                  <c:v>18.16</c:v>
                </c:pt>
                <c:pt idx="6">
                  <c:v>18.62</c:v>
                </c:pt>
                <c:pt idx="7">
                  <c:v>18.579999999999988</c:v>
                </c:pt>
                <c:pt idx="8">
                  <c:v>18.39</c:v>
                </c:pt>
                <c:pt idx="9">
                  <c:v>20.34</c:v>
                </c:pt>
                <c:pt idx="10">
                  <c:v>21.439999999999987</c:v>
                </c:pt>
                <c:pt idx="11">
                  <c:v>19.329999999999988</c:v>
                </c:pt>
                <c:pt idx="12">
                  <c:v>19.010000000000005</c:v>
                </c:pt>
                <c:pt idx="13">
                  <c:v>18.690000000000001</c:v>
                </c:pt>
                <c:pt idx="14">
                  <c:v>18.93</c:v>
                </c:pt>
                <c:pt idx="15">
                  <c:v>20.16</c:v>
                </c:pt>
                <c:pt idx="16">
                  <c:v>21.01</c:v>
                </c:pt>
                <c:pt idx="17">
                  <c:v>19.829999999999988</c:v>
                </c:pt>
                <c:pt idx="18">
                  <c:v>19.68</c:v>
                </c:pt>
                <c:pt idx="19">
                  <c:v>19.77</c:v>
                </c:pt>
                <c:pt idx="20">
                  <c:v>18.87</c:v>
                </c:pt>
                <c:pt idx="21">
                  <c:v>19.34</c:v>
                </c:pt>
                <c:pt idx="22">
                  <c:v>21.58</c:v>
                </c:pt>
                <c:pt idx="23">
                  <c:v>19.239999999999988</c:v>
                </c:pt>
                <c:pt idx="24">
                  <c:v>19.47</c:v>
                </c:pt>
                <c:pt idx="25">
                  <c:v>20.059999999999999</c:v>
                </c:pt>
                <c:pt idx="26">
                  <c:v>19.22</c:v>
                </c:pt>
                <c:pt idx="27">
                  <c:v>19.2</c:v>
                </c:pt>
                <c:pt idx="28">
                  <c:v>20.62</c:v>
                </c:pt>
                <c:pt idx="29">
                  <c:v>18.64</c:v>
                </c:pt>
                <c:pt idx="30">
                  <c:v>18.850000000000001</c:v>
                </c:pt>
                <c:pt idx="31">
                  <c:v>18.920000000000002</c:v>
                </c:pt>
                <c:pt idx="32">
                  <c:v>18.2</c:v>
                </c:pt>
                <c:pt idx="33">
                  <c:v>18.559999999999999</c:v>
                </c:pt>
                <c:pt idx="34">
                  <c:v>18.279999999999987</c:v>
                </c:pt>
                <c:pt idx="35">
                  <c:v>19.439999999999987</c:v>
                </c:pt>
                <c:pt idx="36">
                  <c:v>20.68</c:v>
                </c:pt>
                <c:pt idx="37">
                  <c:v>22.23</c:v>
                </c:pt>
                <c:pt idx="38">
                  <c:v>20.37</c:v>
                </c:pt>
                <c:pt idx="39">
                  <c:v>19.97</c:v>
                </c:pt>
                <c:pt idx="40">
                  <c:v>20.350000000000001</c:v>
                </c:pt>
                <c:pt idx="41">
                  <c:v>20</c:v>
                </c:pt>
                <c:pt idx="42">
                  <c:v>21.93</c:v>
                </c:pt>
                <c:pt idx="43">
                  <c:v>22.21</c:v>
                </c:pt>
                <c:pt idx="44">
                  <c:v>19.36</c:v>
                </c:pt>
                <c:pt idx="45">
                  <c:v>21.64</c:v>
                </c:pt>
                <c:pt idx="46">
                  <c:v>20.3</c:v>
                </c:pt>
                <c:pt idx="47">
                  <c:v>20.420000000000002</c:v>
                </c:pt>
                <c:pt idx="48">
                  <c:v>21.54</c:v>
                </c:pt>
                <c:pt idx="49">
                  <c:v>23.66</c:v>
                </c:pt>
                <c:pt idx="50">
                  <c:v>20.73</c:v>
                </c:pt>
                <c:pt idx="51">
                  <c:v>21.130000000000031</c:v>
                </c:pt>
                <c:pt idx="52">
                  <c:v>23.21</c:v>
                </c:pt>
                <c:pt idx="53">
                  <c:v>20.919999999999987</c:v>
                </c:pt>
                <c:pt idx="54">
                  <c:v>20.79</c:v>
                </c:pt>
                <c:pt idx="55">
                  <c:v>21.22</c:v>
                </c:pt>
                <c:pt idx="56">
                  <c:v>20.64</c:v>
                </c:pt>
                <c:pt idx="57">
                  <c:v>20.49</c:v>
                </c:pt>
                <c:pt idx="58">
                  <c:v>21.22</c:v>
                </c:pt>
                <c:pt idx="59">
                  <c:v>20.420000000000002</c:v>
                </c:pt>
                <c:pt idx="60">
                  <c:v>20.93</c:v>
                </c:pt>
                <c:pt idx="61">
                  <c:v>21.21</c:v>
                </c:pt>
                <c:pt idx="62">
                  <c:v>20.479999999999986</c:v>
                </c:pt>
                <c:pt idx="63">
                  <c:v>20.6</c:v>
                </c:pt>
                <c:pt idx="64">
                  <c:v>21.56</c:v>
                </c:pt>
                <c:pt idx="65">
                  <c:v>20.939999999999987</c:v>
                </c:pt>
                <c:pt idx="66">
                  <c:v>20.91</c:v>
                </c:pt>
                <c:pt idx="67">
                  <c:v>21.14</c:v>
                </c:pt>
                <c:pt idx="68">
                  <c:v>21.25</c:v>
                </c:pt>
                <c:pt idx="69">
                  <c:v>21.479999999999986</c:v>
                </c:pt>
                <c:pt idx="70">
                  <c:v>22.35</c:v>
                </c:pt>
                <c:pt idx="71">
                  <c:v>21.87</c:v>
                </c:pt>
                <c:pt idx="72">
                  <c:v>21.650000000000031</c:v>
                </c:pt>
                <c:pt idx="73">
                  <c:v>21.59</c:v>
                </c:pt>
                <c:pt idx="74">
                  <c:v>21.34</c:v>
                </c:pt>
                <c:pt idx="75">
                  <c:v>21.45</c:v>
                </c:pt>
                <c:pt idx="76">
                  <c:v>20.88</c:v>
                </c:pt>
                <c:pt idx="77">
                  <c:v>20.99</c:v>
                </c:pt>
                <c:pt idx="78">
                  <c:v>22.130000000000031</c:v>
                </c:pt>
                <c:pt idx="79">
                  <c:v>22.38</c:v>
                </c:pt>
                <c:pt idx="80">
                  <c:v>21.630000000000031</c:v>
                </c:pt>
                <c:pt idx="81">
                  <c:v>22.12</c:v>
                </c:pt>
                <c:pt idx="82">
                  <c:v>22.47</c:v>
                </c:pt>
                <c:pt idx="83">
                  <c:v>21.779999999999987</c:v>
                </c:pt>
                <c:pt idx="84">
                  <c:v>21.979999999999986</c:v>
                </c:pt>
                <c:pt idx="85">
                  <c:v>21.09</c:v>
                </c:pt>
                <c:pt idx="86">
                  <c:v>21.35</c:v>
                </c:pt>
                <c:pt idx="87">
                  <c:v>20.21</c:v>
                </c:pt>
                <c:pt idx="88">
                  <c:v>20.12</c:v>
                </c:pt>
                <c:pt idx="89">
                  <c:v>20.399999999999999</c:v>
                </c:pt>
                <c:pt idx="90">
                  <c:v>21.53</c:v>
                </c:pt>
                <c:pt idx="91">
                  <c:v>24.01</c:v>
                </c:pt>
                <c:pt idx="92">
                  <c:v>21.08</c:v>
                </c:pt>
                <c:pt idx="93">
                  <c:v>21.959999999999987</c:v>
                </c:pt>
                <c:pt idx="94">
                  <c:v>22.56</c:v>
                </c:pt>
                <c:pt idx="95">
                  <c:v>21.919999999999987</c:v>
                </c:pt>
                <c:pt idx="96">
                  <c:v>21.919999999999987</c:v>
                </c:pt>
                <c:pt idx="97">
                  <c:v>22.16</c:v>
                </c:pt>
                <c:pt idx="98">
                  <c:v>21.09</c:v>
                </c:pt>
                <c:pt idx="99">
                  <c:v>23.66</c:v>
                </c:pt>
                <c:pt idx="100">
                  <c:v>25.55</c:v>
                </c:pt>
                <c:pt idx="101">
                  <c:v>22.77</c:v>
                </c:pt>
                <c:pt idx="102">
                  <c:v>24.959999999999987</c:v>
                </c:pt>
                <c:pt idx="103">
                  <c:v>25.29</c:v>
                </c:pt>
                <c:pt idx="104">
                  <c:v>23.66</c:v>
                </c:pt>
                <c:pt idx="105">
                  <c:v>23.459999999999987</c:v>
                </c:pt>
                <c:pt idx="106">
                  <c:v>23.5</c:v>
                </c:pt>
                <c:pt idx="107">
                  <c:v>23.36</c:v>
                </c:pt>
                <c:pt idx="108">
                  <c:v>21.959999999999987</c:v>
                </c:pt>
                <c:pt idx="109">
                  <c:v>22.7</c:v>
                </c:pt>
                <c:pt idx="110">
                  <c:v>22.86</c:v>
                </c:pt>
                <c:pt idx="111">
                  <c:v>22.810000000000031</c:v>
                </c:pt>
                <c:pt idx="112">
                  <c:v>22.73</c:v>
                </c:pt>
                <c:pt idx="113">
                  <c:v>22.77</c:v>
                </c:pt>
                <c:pt idx="114">
                  <c:v>25.34</c:v>
                </c:pt>
                <c:pt idx="115">
                  <c:v>26.419999999999987</c:v>
                </c:pt>
                <c:pt idx="116">
                  <c:v>23.59</c:v>
                </c:pt>
                <c:pt idx="117">
                  <c:v>22.89</c:v>
                </c:pt>
                <c:pt idx="118">
                  <c:v>23.23</c:v>
                </c:pt>
                <c:pt idx="119">
                  <c:v>23.04</c:v>
                </c:pt>
                <c:pt idx="120">
                  <c:v>24.18</c:v>
                </c:pt>
                <c:pt idx="121">
                  <c:v>25.419999999999987</c:v>
                </c:pt>
                <c:pt idx="122">
                  <c:v>24.05</c:v>
                </c:pt>
                <c:pt idx="123">
                  <c:v>24.14</c:v>
                </c:pt>
                <c:pt idx="124">
                  <c:v>23.74</c:v>
                </c:pt>
                <c:pt idx="125">
                  <c:v>23.6</c:v>
                </c:pt>
                <c:pt idx="126">
                  <c:v>24.110000000000031</c:v>
                </c:pt>
                <c:pt idx="127">
                  <c:v>23.2</c:v>
                </c:pt>
                <c:pt idx="128">
                  <c:v>23.51</c:v>
                </c:pt>
                <c:pt idx="129">
                  <c:v>26.5</c:v>
                </c:pt>
                <c:pt idx="130">
                  <c:v>26.47</c:v>
                </c:pt>
                <c:pt idx="131">
                  <c:v>24.1</c:v>
                </c:pt>
                <c:pt idx="132">
                  <c:v>26.66</c:v>
                </c:pt>
                <c:pt idx="133">
                  <c:v>27.77</c:v>
                </c:pt>
                <c:pt idx="134">
                  <c:v>24.58</c:v>
                </c:pt>
                <c:pt idx="135">
                  <c:v>25.87</c:v>
                </c:pt>
                <c:pt idx="136">
                  <c:v>26.53</c:v>
                </c:pt>
                <c:pt idx="137">
                  <c:v>24.62</c:v>
                </c:pt>
                <c:pt idx="138">
                  <c:v>25.3</c:v>
                </c:pt>
                <c:pt idx="139">
                  <c:v>26.07</c:v>
                </c:pt>
                <c:pt idx="140">
                  <c:v>24.27</c:v>
                </c:pt>
                <c:pt idx="141">
                  <c:v>25.47</c:v>
                </c:pt>
                <c:pt idx="142">
                  <c:v>26.66</c:v>
                </c:pt>
                <c:pt idx="143">
                  <c:v>24.49</c:v>
                </c:pt>
                <c:pt idx="144">
                  <c:v>25.6</c:v>
                </c:pt>
                <c:pt idx="145">
                  <c:v>26.759999999999987</c:v>
                </c:pt>
                <c:pt idx="146">
                  <c:v>24.810000000000031</c:v>
                </c:pt>
                <c:pt idx="147">
                  <c:v>26.23</c:v>
                </c:pt>
                <c:pt idx="148">
                  <c:v>28.14</c:v>
                </c:pt>
                <c:pt idx="149">
                  <c:v>25.75</c:v>
                </c:pt>
                <c:pt idx="150">
                  <c:v>26.24</c:v>
                </c:pt>
                <c:pt idx="151">
                  <c:v>28.04</c:v>
                </c:pt>
                <c:pt idx="152">
                  <c:v>25.17</c:v>
                </c:pt>
                <c:pt idx="153">
                  <c:v>25.479999999999986</c:v>
                </c:pt>
                <c:pt idx="154">
                  <c:v>26.43</c:v>
                </c:pt>
                <c:pt idx="155">
                  <c:v>25.47</c:v>
                </c:pt>
                <c:pt idx="156">
                  <c:v>27.01</c:v>
                </c:pt>
                <c:pt idx="157">
                  <c:v>27.85</c:v>
                </c:pt>
                <c:pt idx="158">
                  <c:v>25.6</c:v>
                </c:pt>
                <c:pt idx="159">
                  <c:v>26</c:v>
                </c:pt>
                <c:pt idx="160">
                  <c:v>27.1</c:v>
                </c:pt>
                <c:pt idx="161">
                  <c:v>25.35</c:v>
                </c:pt>
                <c:pt idx="162">
                  <c:v>26.630000000000031</c:v>
                </c:pt>
                <c:pt idx="163">
                  <c:v>28.52</c:v>
                </c:pt>
                <c:pt idx="164">
                  <c:v>25.87</c:v>
                </c:pt>
                <c:pt idx="165">
                  <c:v>25.56</c:v>
                </c:pt>
                <c:pt idx="166">
                  <c:v>26.01</c:v>
                </c:pt>
                <c:pt idx="167">
                  <c:v>25.23</c:v>
                </c:pt>
                <c:pt idx="168">
                  <c:v>25.17</c:v>
                </c:pt>
                <c:pt idx="169">
                  <c:v>25.47</c:v>
                </c:pt>
                <c:pt idx="170">
                  <c:v>25.41</c:v>
                </c:pt>
                <c:pt idx="171">
                  <c:v>24.21</c:v>
                </c:pt>
                <c:pt idx="172">
                  <c:v>26.95</c:v>
                </c:pt>
                <c:pt idx="173">
                  <c:v>26.310000000000031</c:v>
                </c:pt>
                <c:pt idx="174">
                  <c:v>28.610000000000031</c:v>
                </c:pt>
                <c:pt idx="175">
                  <c:v>28.21</c:v>
                </c:pt>
                <c:pt idx="176">
                  <c:v>25.52</c:v>
                </c:pt>
                <c:pt idx="177">
                  <c:v>28.259999999999987</c:v>
                </c:pt>
                <c:pt idx="178">
                  <c:v>29.2</c:v>
                </c:pt>
                <c:pt idx="179">
                  <c:v>26.110000000000031</c:v>
                </c:pt>
                <c:pt idx="180">
                  <c:v>28.759999999999987</c:v>
                </c:pt>
                <c:pt idx="181">
                  <c:v>30.01</c:v>
                </c:pt>
                <c:pt idx="182">
                  <c:v>26.39</c:v>
                </c:pt>
                <c:pt idx="183">
                  <c:v>28.09</c:v>
                </c:pt>
                <c:pt idx="184">
                  <c:v>29.12</c:v>
                </c:pt>
                <c:pt idx="185">
                  <c:v>26.29</c:v>
                </c:pt>
                <c:pt idx="186">
                  <c:v>27.479999999999986</c:v>
                </c:pt>
                <c:pt idx="187">
                  <c:v>28.08</c:v>
                </c:pt>
                <c:pt idx="188">
                  <c:v>26.32</c:v>
                </c:pt>
                <c:pt idx="189">
                  <c:v>27.759999999999987</c:v>
                </c:pt>
                <c:pt idx="190">
                  <c:v>29.04</c:v>
                </c:pt>
                <c:pt idx="191">
                  <c:v>26.49</c:v>
                </c:pt>
                <c:pt idx="192">
                  <c:v>28.110000000000031</c:v>
                </c:pt>
                <c:pt idx="193">
                  <c:v>30.62</c:v>
                </c:pt>
                <c:pt idx="194">
                  <c:v>26.56</c:v>
                </c:pt>
                <c:pt idx="195">
                  <c:v>29.58</c:v>
                </c:pt>
                <c:pt idx="196">
                  <c:v>30.29</c:v>
                </c:pt>
                <c:pt idx="197">
                  <c:v>26.779999999999987</c:v>
                </c:pt>
                <c:pt idx="198">
                  <c:v>29.45</c:v>
                </c:pt>
                <c:pt idx="199">
                  <c:v>29.36</c:v>
                </c:pt>
                <c:pt idx="200">
                  <c:v>26.74</c:v>
                </c:pt>
                <c:pt idx="201">
                  <c:v>26.23</c:v>
                </c:pt>
                <c:pt idx="202">
                  <c:v>27.36</c:v>
                </c:pt>
                <c:pt idx="203">
                  <c:v>26.54</c:v>
                </c:pt>
                <c:pt idx="204">
                  <c:v>23.85</c:v>
                </c:pt>
                <c:pt idx="205">
                  <c:v>27.479999999999986</c:v>
                </c:pt>
                <c:pt idx="206">
                  <c:v>24.82</c:v>
                </c:pt>
                <c:pt idx="207">
                  <c:v>25.95</c:v>
                </c:pt>
                <c:pt idx="208">
                  <c:v>26.6</c:v>
                </c:pt>
                <c:pt idx="209">
                  <c:v>24.72</c:v>
                </c:pt>
                <c:pt idx="210">
                  <c:v>26.150000000000031</c:v>
                </c:pt>
                <c:pt idx="211">
                  <c:v>27.110000000000031</c:v>
                </c:pt>
                <c:pt idx="212">
                  <c:v>24.64</c:v>
                </c:pt>
                <c:pt idx="213">
                  <c:v>25.810000000000031</c:v>
                </c:pt>
                <c:pt idx="214">
                  <c:v>27.52</c:v>
                </c:pt>
                <c:pt idx="215">
                  <c:v>24.75</c:v>
                </c:pt>
                <c:pt idx="216">
                  <c:v>25.330000000000005</c:v>
                </c:pt>
                <c:pt idx="217">
                  <c:v>27.6</c:v>
                </c:pt>
                <c:pt idx="218">
                  <c:v>24.630000000000031</c:v>
                </c:pt>
                <c:pt idx="219">
                  <c:v>26.9</c:v>
                </c:pt>
                <c:pt idx="220">
                  <c:v>28.57</c:v>
                </c:pt>
                <c:pt idx="221">
                  <c:v>25.4</c:v>
                </c:pt>
                <c:pt idx="222">
                  <c:v>25.35</c:v>
                </c:pt>
                <c:pt idx="223">
                  <c:v>28.14</c:v>
                </c:pt>
                <c:pt idx="224">
                  <c:v>24.37</c:v>
                </c:pt>
                <c:pt idx="225">
                  <c:v>24.71</c:v>
                </c:pt>
                <c:pt idx="226">
                  <c:v>25.73</c:v>
                </c:pt>
                <c:pt idx="227">
                  <c:v>24.3</c:v>
                </c:pt>
                <c:pt idx="228">
                  <c:v>24.330000000000005</c:v>
                </c:pt>
                <c:pt idx="229">
                  <c:v>27.7</c:v>
                </c:pt>
                <c:pt idx="230">
                  <c:v>24.650000000000031</c:v>
                </c:pt>
                <c:pt idx="231">
                  <c:v>25.22</c:v>
                </c:pt>
                <c:pt idx="232">
                  <c:v>26.88</c:v>
                </c:pt>
                <c:pt idx="233">
                  <c:v>24.41</c:v>
                </c:pt>
                <c:pt idx="234">
                  <c:v>25.17</c:v>
                </c:pt>
                <c:pt idx="235">
                  <c:v>25.6</c:v>
                </c:pt>
                <c:pt idx="236">
                  <c:v>24.18</c:v>
                </c:pt>
                <c:pt idx="237">
                  <c:v>23.939999999999987</c:v>
                </c:pt>
                <c:pt idx="238">
                  <c:v>24.22</c:v>
                </c:pt>
                <c:pt idx="239">
                  <c:v>22.919999999999987</c:v>
                </c:pt>
                <c:pt idx="240">
                  <c:v>24.66</c:v>
                </c:pt>
                <c:pt idx="241">
                  <c:v>25.14</c:v>
                </c:pt>
                <c:pt idx="242">
                  <c:v>23.84</c:v>
                </c:pt>
                <c:pt idx="243">
                  <c:v>25</c:v>
                </c:pt>
                <c:pt idx="244">
                  <c:v>27.64</c:v>
                </c:pt>
                <c:pt idx="245">
                  <c:v>24.05</c:v>
                </c:pt>
                <c:pt idx="246">
                  <c:v>24.62</c:v>
                </c:pt>
                <c:pt idx="247">
                  <c:v>25.82</c:v>
                </c:pt>
                <c:pt idx="248">
                  <c:v>23.939999999999987</c:v>
                </c:pt>
                <c:pt idx="249">
                  <c:v>25.25</c:v>
                </c:pt>
                <c:pt idx="250">
                  <c:v>25.919999999999987</c:v>
                </c:pt>
                <c:pt idx="251">
                  <c:v>24.3</c:v>
                </c:pt>
                <c:pt idx="252">
                  <c:v>25.58</c:v>
                </c:pt>
                <c:pt idx="253">
                  <c:v>27.7</c:v>
                </c:pt>
                <c:pt idx="254">
                  <c:v>24.79</c:v>
                </c:pt>
                <c:pt idx="255">
                  <c:v>25.6</c:v>
                </c:pt>
                <c:pt idx="256">
                  <c:v>26.32</c:v>
                </c:pt>
                <c:pt idx="257">
                  <c:v>23.919999999999987</c:v>
                </c:pt>
                <c:pt idx="258">
                  <c:v>25.57</c:v>
                </c:pt>
                <c:pt idx="259">
                  <c:v>27.16</c:v>
                </c:pt>
                <c:pt idx="260">
                  <c:v>24.4</c:v>
                </c:pt>
              </c:numCache>
            </c:numRef>
          </c:val>
          <c:smooth val="0"/>
          <c:extLst xmlns:c16r2="http://schemas.microsoft.com/office/drawing/2015/06/chart">
            <c:ext xmlns:c16="http://schemas.microsoft.com/office/drawing/2014/chart" uri="{C3380CC4-5D6E-409C-BE32-E72D297353CC}">
              <c16:uniqueId val="{00000002-922D-411E-9C03-C9217D3BE33D}"/>
            </c:ext>
          </c:extLst>
        </c:ser>
        <c:dLbls>
          <c:showLegendKey val="0"/>
          <c:showVal val="0"/>
          <c:showCatName val="0"/>
          <c:showSerName val="0"/>
          <c:showPercent val="0"/>
          <c:showBubbleSize val="0"/>
        </c:dLbls>
        <c:marker val="1"/>
        <c:smooth val="0"/>
        <c:axId val="1377237792"/>
        <c:axId val="1377238336"/>
      </c:lineChart>
      <c:dateAx>
        <c:axId val="1377237792"/>
        <c:scaling>
          <c:orientation val="minMax"/>
        </c:scaling>
        <c:delete val="0"/>
        <c:axPos val="b"/>
        <c:numFmt formatCode="[$-F400]h:mm:ss\ AM/PM" sourceLinked="0"/>
        <c:majorTickMark val="out"/>
        <c:minorTickMark val="none"/>
        <c:tickLblPos val="low"/>
        <c:txPr>
          <a:bodyPr rot="-2700000"/>
          <a:lstStyle/>
          <a:p>
            <a:pPr>
              <a:defRPr/>
            </a:pPr>
            <a:endParaRPr lang="zh-CN"/>
          </a:p>
        </c:txPr>
        <c:crossAx val="1377238336"/>
        <c:crosses val="autoZero"/>
        <c:auto val="0"/>
        <c:lblOffset val="100"/>
        <c:baseTimeUnit val="days"/>
        <c:majorUnit val="13"/>
      </c:dateAx>
      <c:valAx>
        <c:axId val="1377238336"/>
        <c:scaling>
          <c:orientation val="minMax"/>
          <c:max val="34"/>
          <c:min val="17"/>
        </c:scaling>
        <c:delete val="0"/>
        <c:axPos val="l"/>
        <c:majorGridlines/>
        <c:title>
          <c:tx>
            <c:rich>
              <a:bodyPr/>
              <a:lstStyle/>
              <a:p>
                <a:pPr>
                  <a:defRPr sz="1400"/>
                </a:pPr>
                <a:r>
                  <a:rPr lang="zh-CN" altLang="en-US" sz="1400" b="0"/>
                  <a:t>温度</a:t>
                </a:r>
                <a:r>
                  <a:rPr lang="en-US" altLang="zh-CN" sz="1400" b="0"/>
                  <a:t>/</a:t>
                </a:r>
                <a:r>
                  <a:rPr lang="zh-CN" altLang="en-US" sz="1400" b="0"/>
                  <a:t>℃</a:t>
                </a:r>
              </a:p>
            </c:rich>
          </c:tx>
          <c:overlay val="0"/>
        </c:title>
        <c:numFmt formatCode="#,##0.00;[Red]#,##0.00" sourceLinked="1"/>
        <c:majorTickMark val="out"/>
        <c:minorTickMark val="none"/>
        <c:tickLblPos val="nextTo"/>
        <c:crossAx val="1377237792"/>
        <c:crosses val="autoZero"/>
        <c:crossBetween val="between"/>
        <c:majorUnit val="2"/>
        <c:minorUnit val="0.5"/>
      </c:valAx>
    </c:plotArea>
    <c:legend>
      <c:legendPos val="r"/>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zh-CN" altLang="en-US" dirty="0"/>
              <a:t>鹽度</a:t>
            </a:r>
            <a:endParaRPr lang="en-US" altLang="zh-CN" dirty="0"/>
          </a:p>
        </c:rich>
      </c:tx>
      <c:overlay val="0"/>
    </c:title>
    <c:autoTitleDeleted val="0"/>
    <c:plotArea>
      <c:layout/>
      <c:lineChart>
        <c:grouping val="standard"/>
        <c:varyColors val="0"/>
        <c:ser>
          <c:idx val="0"/>
          <c:order val="0"/>
          <c:tx>
            <c:v>浅层</c:v>
          </c:tx>
          <c:spPr>
            <a:ln w="22225">
              <a:solidFill>
                <a:srgbClr val="1602A6"/>
              </a:solidFill>
            </a:ln>
          </c:spPr>
          <c:marker>
            <c:symbol val="none"/>
          </c:marker>
          <c:dLbls>
            <c:dLbl>
              <c:idx val="70"/>
              <c:spPr/>
              <c:txPr>
                <a:bodyPr/>
                <a:lstStyle/>
                <a:p>
                  <a:pPr>
                    <a:defRPr sz="1400"/>
                  </a:pPr>
                  <a:endParaRPr lang="zh-CN"/>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7DC7-4AD7-84BE-0F3BF7EEB9D7}"/>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400"/>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修正后数值!$A$3:$A$263</c:f>
              <c:strCache>
                <c:ptCount val="261"/>
                <c:pt idx="0">
                  <c:v>6/21/2013 10:00</c:v>
                </c:pt>
                <c:pt idx="1">
                  <c:v>6/21/2013 14:00</c:v>
                </c:pt>
                <c:pt idx="2">
                  <c:v>6/21/2013 18:00</c:v>
                </c:pt>
                <c:pt idx="3">
                  <c:v>6/22/2013 10:00</c:v>
                </c:pt>
                <c:pt idx="4">
                  <c:v>6/22/2013 14:00</c:v>
                </c:pt>
                <c:pt idx="5">
                  <c:v>6/22/2013 18:00</c:v>
                </c:pt>
                <c:pt idx="6">
                  <c:v>6/23/2013 10:00</c:v>
                </c:pt>
                <c:pt idx="7">
                  <c:v>6/23/2013 14:00</c:v>
                </c:pt>
                <c:pt idx="8">
                  <c:v>6/23/2013 18:00</c:v>
                </c:pt>
                <c:pt idx="9">
                  <c:v>6/24/2013 10:00</c:v>
                </c:pt>
                <c:pt idx="10">
                  <c:v>6/24/2013 14:00</c:v>
                </c:pt>
                <c:pt idx="11">
                  <c:v>6/24/2013 18:00</c:v>
                </c:pt>
                <c:pt idx="12">
                  <c:v>6/25/2013 10:00</c:v>
                </c:pt>
                <c:pt idx="13">
                  <c:v>6/25/2013 14:00</c:v>
                </c:pt>
                <c:pt idx="14">
                  <c:v>6/25/2013 18:00</c:v>
                </c:pt>
                <c:pt idx="15">
                  <c:v>6/26/2013 10:00</c:v>
                </c:pt>
                <c:pt idx="16">
                  <c:v>6/26/2013 14:00</c:v>
                </c:pt>
                <c:pt idx="17">
                  <c:v>6/26/2013 18:00</c:v>
                </c:pt>
                <c:pt idx="18">
                  <c:v>6/27/2013 10:00</c:v>
                </c:pt>
                <c:pt idx="19">
                  <c:v>6/27/2013 14:00</c:v>
                </c:pt>
                <c:pt idx="20">
                  <c:v>6/27/2013 18:00</c:v>
                </c:pt>
                <c:pt idx="21">
                  <c:v>6/28/2013 10:00</c:v>
                </c:pt>
                <c:pt idx="22">
                  <c:v>6/28/2013 14:00</c:v>
                </c:pt>
                <c:pt idx="23">
                  <c:v>6/28/2013 18:00</c:v>
                </c:pt>
                <c:pt idx="24">
                  <c:v>6/29/2013 10:00</c:v>
                </c:pt>
                <c:pt idx="25">
                  <c:v>6/29/2013 14:00</c:v>
                </c:pt>
                <c:pt idx="26">
                  <c:v>6/29/2013 18:00</c:v>
                </c:pt>
                <c:pt idx="27">
                  <c:v>6/30/2013 10:00</c:v>
                </c:pt>
                <c:pt idx="28">
                  <c:v>6/30/2013 14:00</c:v>
                </c:pt>
                <c:pt idx="29">
                  <c:v>6/30/2013 18:00</c:v>
                </c:pt>
                <c:pt idx="30">
                  <c:v>7/1/2013 10:00</c:v>
                </c:pt>
                <c:pt idx="31">
                  <c:v>7/1/2013 14:00</c:v>
                </c:pt>
                <c:pt idx="32">
                  <c:v>7/1/2013 18:00</c:v>
                </c:pt>
                <c:pt idx="33">
                  <c:v>7/2/2013 10:00</c:v>
                </c:pt>
                <c:pt idx="34">
                  <c:v>7/2/2013 14:00</c:v>
                </c:pt>
                <c:pt idx="35">
                  <c:v>7/2/2013 18:00</c:v>
                </c:pt>
                <c:pt idx="36">
                  <c:v>7/3/2013 10:00</c:v>
                </c:pt>
                <c:pt idx="37">
                  <c:v>7/3/2013 14:00</c:v>
                </c:pt>
                <c:pt idx="38">
                  <c:v>7/3/2013 18:00</c:v>
                </c:pt>
                <c:pt idx="39">
                  <c:v>7/4/2013 10:00</c:v>
                </c:pt>
                <c:pt idx="40">
                  <c:v>7/4/2013 14:00</c:v>
                </c:pt>
                <c:pt idx="41">
                  <c:v>7/4/2013 18:00</c:v>
                </c:pt>
                <c:pt idx="42">
                  <c:v>7/5/2013 10:00</c:v>
                </c:pt>
                <c:pt idx="43">
                  <c:v>7/5/2013 14:00</c:v>
                </c:pt>
                <c:pt idx="44">
                  <c:v>7/5/2013 18:00</c:v>
                </c:pt>
                <c:pt idx="45">
                  <c:v>7/6/2013 10:00</c:v>
                </c:pt>
                <c:pt idx="46">
                  <c:v>7/6/2013 14:00</c:v>
                </c:pt>
                <c:pt idx="47">
                  <c:v>7/6/2013 18:00</c:v>
                </c:pt>
                <c:pt idx="48">
                  <c:v>7/7/2013 10:00</c:v>
                </c:pt>
                <c:pt idx="49">
                  <c:v>7/7/2013 14:00</c:v>
                </c:pt>
                <c:pt idx="50">
                  <c:v>7/7/2013 18:00</c:v>
                </c:pt>
                <c:pt idx="51">
                  <c:v>7/8/2013 10:00</c:v>
                </c:pt>
                <c:pt idx="52">
                  <c:v>7/8/2013 14:00</c:v>
                </c:pt>
                <c:pt idx="53">
                  <c:v>7/8/2013 18:00</c:v>
                </c:pt>
                <c:pt idx="54">
                  <c:v>7/9/2013 10:00</c:v>
                </c:pt>
                <c:pt idx="55">
                  <c:v>7/9/2013 14:00</c:v>
                </c:pt>
                <c:pt idx="56">
                  <c:v>7/9/2013 18:00</c:v>
                </c:pt>
                <c:pt idx="57">
                  <c:v>7/10/2013 10:00</c:v>
                </c:pt>
                <c:pt idx="58">
                  <c:v>7/10/2013 14:00</c:v>
                </c:pt>
                <c:pt idx="59">
                  <c:v>7/10/2013 18:00</c:v>
                </c:pt>
                <c:pt idx="60">
                  <c:v>7/11/2013 10:00</c:v>
                </c:pt>
                <c:pt idx="61">
                  <c:v>7/11/2013 14:00</c:v>
                </c:pt>
                <c:pt idx="62">
                  <c:v>7/11/2013 18:00</c:v>
                </c:pt>
                <c:pt idx="63">
                  <c:v>7/12/2013 10:00</c:v>
                </c:pt>
                <c:pt idx="64">
                  <c:v>7/12/2013 14:00</c:v>
                </c:pt>
                <c:pt idx="65">
                  <c:v>7/12/2013 18:00</c:v>
                </c:pt>
                <c:pt idx="66">
                  <c:v>7/13/2013 10:00</c:v>
                </c:pt>
                <c:pt idx="67">
                  <c:v>7/13/2013 14:00</c:v>
                </c:pt>
                <c:pt idx="68">
                  <c:v>7/13/2013 18:00</c:v>
                </c:pt>
                <c:pt idx="69">
                  <c:v>7/14/2013 10:00</c:v>
                </c:pt>
                <c:pt idx="70">
                  <c:v>7/14/2013 14:00</c:v>
                </c:pt>
                <c:pt idx="71">
                  <c:v>7/14/2013 18:00</c:v>
                </c:pt>
                <c:pt idx="72">
                  <c:v>7/15/2013 10:00</c:v>
                </c:pt>
                <c:pt idx="73">
                  <c:v>7/15/2013 14:00</c:v>
                </c:pt>
                <c:pt idx="74">
                  <c:v>7/15/2013 18:00</c:v>
                </c:pt>
                <c:pt idx="75">
                  <c:v>7/16/2013 10:00</c:v>
                </c:pt>
                <c:pt idx="76">
                  <c:v>7/16/2013 14:00</c:v>
                </c:pt>
                <c:pt idx="77">
                  <c:v>7/16/2013 18:00</c:v>
                </c:pt>
                <c:pt idx="78">
                  <c:v>7/17/2013 10:00</c:v>
                </c:pt>
                <c:pt idx="79">
                  <c:v>7/17/2013 14:00</c:v>
                </c:pt>
                <c:pt idx="80">
                  <c:v>7/17/2013 18:00</c:v>
                </c:pt>
                <c:pt idx="81">
                  <c:v>7/18/2013 10:00</c:v>
                </c:pt>
                <c:pt idx="82">
                  <c:v>7/18/2013 14:00</c:v>
                </c:pt>
                <c:pt idx="83">
                  <c:v>7/18/2013 18:00</c:v>
                </c:pt>
                <c:pt idx="84">
                  <c:v>7/19/2013 10:00</c:v>
                </c:pt>
                <c:pt idx="85">
                  <c:v>7/19/2013 14:00</c:v>
                </c:pt>
                <c:pt idx="86">
                  <c:v>7/19/2013 18:00</c:v>
                </c:pt>
                <c:pt idx="87">
                  <c:v>7/20/2013 10:00</c:v>
                </c:pt>
                <c:pt idx="88">
                  <c:v>7/20/2013 14:00</c:v>
                </c:pt>
                <c:pt idx="89">
                  <c:v>7/20/2013 18:00</c:v>
                </c:pt>
                <c:pt idx="90">
                  <c:v>7/21/2013 10:00</c:v>
                </c:pt>
                <c:pt idx="91">
                  <c:v>7/21/2013 14:00</c:v>
                </c:pt>
                <c:pt idx="92">
                  <c:v>7/21/2013 18:00</c:v>
                </c:pt>
                <c:pt idx="93">
                  <c:v>7/22/2013 10:00</c:v>
                </c:pt>
                <c:pt idx="94">
                  <c:v>7/22/2013 14:00</c:v>
                </c:pt>
                <c:pt idx="95">
                  <c:v>7/22/2013 18:00</c:v>
                </c:pt>
                <c:pt idx="96">
                  <c:v>7/23/2013 10:00</c:v>
                </c:pt>
                <c:pt idx="97">
                  <c:v>7/23/2013 14:00</c:v>
                </c:pt>
                <c:pt idx="98">
                  <c:v>7/23/2013 18:00</c:v>
                </c:pt>
                <c:pt idx="99">
                  <c:v>7/24/2013 10:00</c:v>
                </c:pt>
                <c:pt idx="100">
                  <c:v>7/24/2013 14:00</c:v>
                </c:pt>
                <c:pt idx="101">
                  <c:v>7/24/2013 18:00</c:v>
                </c:pt>
                <c:pt idx="102">
                  <c:v>7/25/2013 10:00</c:v>
                </c:pt>
                <c:pt idx="103">
                  <c:v>7/25/2013 14:00</c:v>
                </c:pt>
                <c:pt idx="104">
                  <c:v>7/25/2013 18:00</c:v>
                </c:pt>
                <c:pt idx="105">
                  <c:v>7/26/2013 10:00</c:v>
                </c:pt>
                <c:pt idx="106">
                  <c:v>7/26/2013 14:00</c:v>
                </c:pt>
                <c:pt idx="107">
                  <c:v>7/26/2013 18:00</c:v>
                </c:pt>
                <c:pt idx="108">
                  <c:v>7/27/2013 10:00</c:v>
                </c:pt>
                <c:pt idx="109">
                  <c:v>7/27/2013 14:00</c:v>
                </c:pt>
                <c:pt idx="110">
                  <c:v>7/27/2013 18:00</c:v>
                </c:pt>
                <c:pt idx="111">
                  <c:v>7/28/2013 10:00</c:v>
                </c:pt>
                <c:pt idx="112">
                  <c:v>7/28/2013 14:00</c:v>
                </c:pt>
                <c:pt idx="113">
                  <c:v>7/28/2013 18:00</c:v>
                </c:pt>
                <c:pt idx="114">
                  <c:v>7/29/2013 10:00</c:v>
                </c:pt>
                <c:pt idx="115">
                  <c:v>7/29/2013 14:00</c:v>
                </c:pt>
                <c:pt idx="116">
                  <c:v>7/29/2013 18:00</c:v>
                </c:pt>
                <c:pt idx="117">
                  <c:v>7/30/2013 10:00</c:v>
                </c:pt>
                <c:pt idx="118">
                  <c:v>7/30/2013 14:00</c:v>
                </c:pt>
                <c:pt idx="119">
                  <c:v>7/30/2013 18:00</c:v>
                </c:pt>
                <c:pt idx="120">
                  <c:v>7/31/2013 10:00</c:v>
                </c:pt>
                <c:pt idx="121">
                  <c:v>7/31/2013 14:00</c:v>
                </c:pt>
                <c:pt idx="122">
                  <c:v>8/1/2013 18:00</c:v>
                </c:pt>
                <c:pt idx="123">
                  <c:v>8/2/2013 10:00</c:v>
                </c:pt>
                <c:pt idx="124">
                  <c:v>8/2/2013 14:00</c:v>
                </c:pt>
                <c:pt idx="125">
                  <c:v>8/2/2013 18:00</c:v>
                </c:pt>
                <c:pt idx="126">
                  <c:v>8/3/2013 10:00</c:v>
                </c:pt>
                <c:pt idx="127">
                  <c:v>8/3/2013 14:00</c:v>
                </c:pt>
                <c:pt idx="128">
                  <c:v>8/3/2013 18:00</c:v>
                </c:pt>
                <c:pt idx="129">
                  <c:v>8/4/2013 10:00</c:v>
                </c:pt>
                <c:pt idx="130">
                  <c:v>8/4/2013 14:00</c:v>
                </c:pt>
                <c:pt idx="131">
                  <c:v>8/4/2013 18:00</c:v>
                </c:pt>
                <c:pt idx="132">
                  <c:v>8/5/2013 10:00</c:v>
                </c:pt>
                <c:pt idx="133">
                  <c:v>8/5/2013 14:00</c:v>
                </c:pt>
                <c:pt idx="134">
                  <c:v>8/5/2013 18:00</c:v>
                </c:pt>
                <c:pt idx="135">
                  <c:v>8/6/2013 10:00</c:v>
                </c:pt>
                <c:pt idx="136">
                  <c:v>8/6/2013 14:00</c:v>
                </c:pt>
                <c:pt idx="137">
                  <c:v>8/6/2013 18:00</c:v>
                </c:pt>
                <c:pt idx="138">
                  <c:v>8/7/2013 10:00</c:v>
                </c:pt>
                <c:pt idx="139">
                  <c:v>8/7/2013 14:00</c:v>
                </c:pt>
                <c:pt idx="140">
                  <c:v>8/7/2013 18:00</c:v>
                </c:pt>
                <c:pt idx="141">
                  <c:v>8/8/2013 10:00</c:v>
                </c:pt>
                <c:pt idx="142">
                  <c:v>8/8/2013 14:00</c:v>
                </c:pt>
                <c:pt idx="143">
                  <c:v>8/8/2013 18:00</c:v>
                </c:pt>
                <c:pt idx="144">
                  <c:v>8/9/2013 10:00</c:v>
                </c:pt>
                <c:pt idx="145">
                  <c:v>8/9/2013 14:00</c:v>
                </c:pt>
                <c:pt idx="146">
                  <c:v>8/9/2013 18:00</c:v>
                </c:pt>
                <c:pt idx="147">
                  <c:v>8/10/2013 10:00</c:v>
                </c:pt>
                <c:pt idx="148">
                  <c:v>8/10/2013 14:00</c:v>
                </c:pt>
                <c:pt idx="149">
                  <c:v>8/10/2013 18:00</c:v>
                </c:pt>
                <c:pt idx="150">
                  <c:v>8/11/2013 10:00</c:v>
                </c:pt>
                <c:pt idx="151">
                  <c:v>8/11/2013 14:00</c:v>
                </c:pt>
                <c:pt idx="152">
                  <c:v>8/11/2013 18:00</c:v>
                </c:pt>
                <c:pt idx="153">
                  <c:v>8/12/2013 10:00</c:v>
                </c:pt>
                <c:pt idx="154">
                  <c:v>8/12/2013 14:00</c:v>
                </c:pt>
                <c:pt idx="155">
                  <c:v>8/12/2013 18:00</c:v>
                </c:pt>
                <c:pt idx="156">
                  <c:v>8/13/2013 10:00</c:v>
                </c:pt>
                <c:pt idx="157">
                  <c:v>8/13/2013 14:00</c:v>
                </c:pt>
                <c:pt idx="158">
                  <c:v>8/13/2013 18:00</c:v>
                </c:pt>
                <c:pt idx="159">
                  <c:v>8/14/2013 10:00</c:v>
                </c:pt>
                <c:pt idx="160">
                  <c:v>8/14/2013 14:00</c:v>
                </c:pt>
                <c:pt idx="161">
                  <c:v>8/14/2013 18:00</c:v>
                </c:pt>
                <c:pt idx="162">
                  <c:v>8/15/2013 10:00</c:v>
                </c:pt>
                <c:pt idx="163">
                  <c:v>8/15/2013 14:00</c:v>
                </c:pt>
                <c:pt idx="164">
                  <c:v>8/15/2013 18:00</c:v>
                </c:pt>
                <c:pt idx="165">
                  <c:v>8/16/2013 10:00</c:v>
                </c:pt>
                <c:pt idx="166">
                  <c:v>8/16/2013 14:00</c:v>
                </c:pt>
                <c:pt idx="167">
                  <c:v>8/16/2013 18:00</c:v>
                </c:pt>
                <c:pt idx="168">
                  <c:v>8/17/2013 10:00</c:v>
                </c:pt>
                <c:pt idx="169">
                  <c:v>8/17/2013 14:00</c:v>
                </c:pt>
                <c:pt idx="170">
                  <c:v>8/17/2013 18:00</c:v>
                </c:pt>
                <c:pt idx="171">
                  <c:v>8/18/2013 10:00</c:v>
                </c:pt>
                <c:pt idx="172">
                  <c:v>8/18/2013 14:00</c:v>
                </c:pt>
                <c:pt idx="173">
                  <c:v>8/18/2013 18:00</c:v>
                </c:pt>
                <c:pt idx="174">
                  <c:v>8/19/2013 10:00</c:v>
                </c:pt>
                <c:pt idx="175">
                  <c:v>8/19/2013 14:00</c:v>
                </c:pt>
                <c:pt idx="176">
                  <c:v>8/19/2013 18:00</c:v>
                </c:pt>
                <c:pt idx="177">
                  <c:v>8/20/2013 10:00</c:v>
                </c:pt>
                <c:pt idx="178">
                  <c:v>8/20/2013 14:00</c:v>
                </c:pt>
                <c:pt idx="179">
                  <c:v>8/20/2013 18:00</c:v>
                </c:pt>
                <c:pt idx="180">
                  <c:v>8/21/2013 10:00</c:v>
                </c:pt>
                <c:pt idx="181">
                  <c:v>8/21/2013 14:00</c:v>
                </c:pt>
                <c:pt idx="182">
                  <c:v>8/21/2013 18:00</c:v>
                </c:pt>
                <c:pt idx="183">
                  <c:v>8/22/2013 10:00</c:v>
                </c:pt>
                <c:pt idx="184">
                  <c:v>8/22/2013 14:00</c:v>
                </c:pt>
                <c:pt idx="185">
                  <c:v>8/22/2013 18:00</c:v>
                </c:pt>
                <c:pt idx="186">
                  <c:v>8/23/2013 10:00</c:v>
                </c:pt>
                <c:pt idx="187">
                  <c:v>8/23/2013 14:00</c:v>
                </c:pt>
                <c:pt idx="188">
                  <c:v>8/23/2013 18:00</c:v>
                </c:pt>
                <c:pt idx="189">
                  <c:v>8/24/2013 10:00</c:v>
                </c:pt>
                <c:pt idx="190">
                  <c:v>8/24/2013 14:00</c:v>
                </c:pt>
                <c:pt idx="191">
                  <c:v>8/24/2013 18:00</c:v>
                </c:pt>
                <c:pt idx="192">
                  <c:v>8/25/2013 10:00</c:v>
                </c:pt>
                <c:pt idx="193">
                  <c:v>8/25/2013 14:00</c:v>
                </c:pt>
                <c:pt idx="194">
                  <c:v>8/25/2013 18:00</c:v>
                </c:pt>
                <c:pt idx="195">
                  <c:v>8/26/2013 10:00</c:v>
                </c:pt>
                <c:pt idx="196">
                  <c:v>8/26/2013 14:00</c:v>
                </c:pt>
                <c:pt idx="197">
                  <c:v>8/26/2013 18:00</c:v>
                </c:pt>
                <c:pt idx="198">
                  <c:v>8/27/2013 10:00</c:v>
                </c:pt>
                <c:pt idx="199">
                  <c:v>8/27/2013 14:00</c:v>
                </c:pt>
                <c:pt idx="200">
                  <c:v>8/27/2013 18:00</c:v>
                </c:pt>
                <c:pt idx="201">
                  <c:v>8/28/2013 10:00</c:v>
                </c:pt>
                <c:pt idx="202">
                  <c:v>8/28/2013 14:00</c:v>
                </c:pt>
                <c:pt idx="203">
                  <c:v>8/28/2013 18:00</c:v>
                </c:pt>
                <c:pt idx="204">
                  <c:v>8/29/2013 10:00</c:v>
                </c:pt>
                <c:pt idx="205">
                  <c:v>8/29/2013 14:00</c:v>
                </c:pt>
                <c:pt idx="206">
                  <c:v>8/29/2013 18:00</c:v>
                </c:pt>
                <c:pt idx="207">
                  <c:v>8/30/2013 10:00</c:v>
                </c:pt>
                <c:pt idx="208">
                  <c:v>8/30/2013 14:00</c:v>
                </c:pt>
                <c:pt idx="209">
                  <c:v>8/30/2013 18:00</c:v>
                </c:pt>
                <c:pt idx="210">
                  <c:v>8/31/2013 10:00</c:v>
                </c:pt>
                <c:pt idx="211">
                  <c:v>8/31/2013 14:00</c:v>
                </c:pt>
                <c:pt idx="212">
                  <c:v>8/31/2013 18:00</c:v>
                </c:pt>
                <c:pt idx="213">
                  <c:v>9/1/2013 10:00</c:v>
                </c:pt>
                <c:pt idx="214">
                  <c:v>9/1/2013 14:00</c:v>
                </c:pt>
                <c:pt idx="215">
                  <c:v>9/1/2013 18:00</c:v>
                </c:pt>
                <c:pt idx="216">
                  <c:v>9/2/2013 10:00</c:v>
                </c:pt>
                <c:pt idx="217">
                  <c:v>9/2/2013 14:00</c:v>
                </c:pt>
                <c:pt idx="218">
                  <c:v>9/2/2013 18:00</c:v>
                </c:pt>
                <c:pt idx="219">
                  <c:v>9/3/2013 10:00</c:v>
                </c:pt>
                <c:pt idx="220">
                  <c:v>9/3/2013 14:00</c:v>
                </c:pt>
                <c:pt idx="221">
                  <c:v>9/3/2013 18:00</c:v>
                </c:pt>
                <c:pt idx="222">
                  <c:v>9/4/2013 10:00</c:v>
                </c:pt>
                <c:pt idx="223">
                  <c:v>9/4/2013 14:00</c:v>
                </c:pt>
                <c:pt idx="224">
                  <c:v>9/4/2013 18:00</c:v>
                </c:pt>
                <c:pt idx="225">
                  <c:v>9/5/2013 10:00</c:v>
                </c:pt>
                <c:pt idx="226">
                  <c:v>9/5/2013 14:00</c:v>
                </c:pt>
                <c:pt idx="227">
                  <c:v>9/5/2013 18:00</c:v>
                </c:pt>
                <c:pt idx="228">
                  <c:v>9/6/2013 10:00</c:v>
                </c:pt>
                <c:pt idx="229">
                  <c:v>9/6/2013 14:00</c:v>
                </c:pt>
                <c:pt idx="230">
                  <c:v>9/6/2013 18:00</c:v>
                </c:pt>
                <c:pt idx="231">
                  <c:v>9/7/2013 10:00</c:v>
                </c:pt>
                <c:pt idx="232">
                  <c:v>9/7/2013 14:00</c:v>
                </c:pt>
                <c:pt idx="233">
                  <c:v>9/7/2013 18:00</c:v>
                </c:pt>
                <c:pt idx="234">
                  <c:v>9/8/2013 10:00</c:v>
                </c:pt>
                <c:pt idx="235">
                  <c:v>9/8/2013 14:00</c:v>
                </c:pt>
                <c:pt idx="236">
                  <c:v>9/8/2013 18:00</c:v>
                </c:pt>
                <c:pt idx="237">
                  <c:v>9/9/2013 10:00</c:v>
                </c:pt>
                <c:pt idx="238">
                  <c:v>9/9/2013 14:00</c:v>
                </c:pt>
                <c:pt idx="239">
                  <c:v>9/9/2013 18:00</c:v>
                </c:pt>
                <c:pt idx="240">
                  <c:v>9/10/2013 10:00</c:v>
                </c:pt>
                <c:pt idx="241">
                  <c:v>9/10/2013 14:00</c:v>
                </c:pt>
                <c:pt idx="242">
                  <c:v>9/10/2013 18:00</c:v>
                </c:pt>
                <c:pt idx="243">
                  <c:v>9/11/2013 10:00</c:v>
                </c:pt>
                <c:pt idx="244">
                  <c:v>9/11/2013 14:00</c:v>
                </c:pt>
                <c:pt idx="245">
                  <c:v>9/11/2013 18:00</c:v>
                </c:pt>
                <c:pt idx="246">
                  <c:v>9/12/2013 10:00</c:v>
                </c:pt>
                <c:pt idx="247">
                  <c:v>9/12/2013 14:00</c:v>
                </c:pt>
                <c:pt idx="248">
                  <c:v>9/12/2013 18:00</c:v>
                </c:pt>
                <c:pt idx="249">
                  <c:v>9/13/2013 10:00</c:v>
                </c:pt>
                <c:pt idx="250">
                  <c:v>9/13/2013 14:00</c:v>
                </c:pt>
                <c:pt idx="251">
                  <c:v>9/13/2013 18:00</c:v>
                </c:pt>
                <c:pt idx="252">
                  <c:v>9/14/2013 10:00</c:v>
                </c:pt>
                <c:pt idx="253">
                  <c:v>9/14/2013 14:00</c:v>
                </c:pt>
                <c:pt idx="254">
                  <c:v>9/14/2013 18:00</c:v>
                </c:pt>
                <c:pt idx="255">
                  <c:v>9/15/2013 10:00</c:v>
                </c:pt>
                <c:pt idx="256">
                  <c:v>9/15/2013 14:00</c:v>
                </c:pt>
                <c:pt idx="257">
                  <c:v>9/15/2013 18:00</c:v>
                </c:pt>
                <c:pt idx="258">
                  <c:v>9/16/2013 10:00</c:v>
                </c:pt>
                <c:pt idx="259">
                  <c:v>9/16/2013 14:00</c:v>
                </c:pt>
                <c:pt idx="260">
                  <c:v>9/16/2013 18:00</c:v>
                </c:pt>
              </c:strCache>
            </c:strRef>
          </c:cat>
          <c:val>
            <c:numRef>
              <c:f>修正后数值!$F$3:$F$263</c:f>
              <c:numCache>
                <c:formatCode>0.000_ </c:formatCode>
                <c:ptCount val="261"/>
                <c:pt idx="0">
                  <c:v>29.499154350370766</c:v>
                </c:pt>
                <c:pt idx="1">
                  <c:v>28.129810446341999</c:v>
                </c:pt>
                <c:pt idx="2">
                  <c:v>28.925111265586029</c:v>
                </c:pt>
                <c:pt idx="3">
                  <c:v>30.647947942672111</c:v>
                </c:pt>
                <c:pt idx="4">
                  <c:v>29.991292728494603</c:v>
                </c:pt>
                <c:pt idx="5">
                  <c:v>30.509288041889732</c:v>
                </c:pt>
                <c:pt idx="6">
                  <c:v>31.170033387345729</c:v>
                </c:pt>
                <c:pt idx="7">
                  <c:v>30.829443349736589</c:v>
                </c:pt>
                <c:pt idx="8">
                  <c:v>30.57109398648079</c:v>
                </c:pt>
                <c:pt idx="9">
                  <c:v>29.926963816963351</c:v>
                </c:pt>
                <c:pt idx="10">
                  <c:v>28.944359966495501</c:v>
                </c:pt>
                <c:pt idx="11">
                  <c:v>29.998732361184295</c:v>
                </c:pt>
                <c:pt idx="12">
                  <c:v>31.170814095682161</c:v>
                </c:pt>
                <c:pt idx="13">
                  <c:v>30.96835374565222</c:v>
                </c:pt>
                <c:pt idx="14">
                  <c:v>30.783434802269291</c:v>
                </c:pt>
                <c:pt idx="15">
                  <c:v>29.67225231163243</c:v>
                </c:pt>
                <c:pt idx="16">
                  <c:v>29.055374762541227</c:v>
                </c:pt>
                <c:pt idx="17">
                  <c:v>30.144389764646135</c:v>
                </c:pt>
                <c:pt idx="18">
                  <c:v>30.6183540292114</c:v>
                </c:pt>
                <c:pt idx="19">
                  <c:v>30.370667889373095</c:v>
                </c:pt>
                <c:pt idx="20">
                  <c:v>30.840625436623426</c:v>
                </c:pt>
                <c:pt idx="21">
                  <c:v>30.729308292114286</c:v>
                </c:pt>
                <c:pt idx="22">
                  <c:v>27.999908176115319</c:v>
                </c:pt>
                <c:pt idx="23">
                  <c:v>30.658755451199095</c:v>
                </c:pt>
                <c:pt idx="24">
                  <c:v>31.100690448458515</c:v>
                </c:pt>
                <c:pt idx="25">
                  <c:v>30.90258486192948</c:v>
                </c:pt>
                <c:pt idx="26">
                  <c:v>31.110691965894912</c:v>
                </c:pt>
                <c:pt idx="27">
                  <c:v>30.943903200774361</c:v>
                </c:pt>
                <c:pt idx="28">
                  <c:v>30.504392698960029</c:v>
                </c:pt>
                <c:pt idx="29">
                  <c:v>30.973983286065089</c:v>
                </c:pt>
                <c:pt idx="30">
                  <c:v>31.178613493994781</c:v>
                </c:pt>
                <c:pt idx="31">
                  <c:v>30.72406081247243</c:v>
                </c:pt>
                <c:pt idx="32">
                  <c:v>31.337729114778025</c:v>
                </c:pt>
                <c:pt idx="33">
                  <c:v>31.454555189300311</c:v>
                </c:pt>
                <c:pt idx="34">
                  <c:v>31.573345420037246</c:v>
                </c:pt>
                <c:pt idx="35">
                  <c:v>30.62581807165579</c:v>
                </c:pt>
                <c:pt idx="36">
                  <c:v>29.853272379381519</c:v>
                </c:pt>
                <c:pt idx="37">
                  <c:v>27.55836435532461</c:v>
                </c:pt>
                <c:pt idx="38">
                  <c:v>28.20762606875244</c:v>
                </c:pt>
                <c:pt idx="39">
                  <c:v>29.02774012672517</c:v>
                </c:pt>
                <c:pt idx="40">
                  <c:v>28.432972008391129</c:v>
                </c:pt>
                <c:pt idx="41">
                  <c:v>28.942721286761689</c:v>
                </c:pt>
                <c:pt idx="42">
                  <c:v>28.376338379938186</c:v>
                </c:pt>
                <c:pt idx="43">
                  <c:v>27.82646028311698</c:v>
                </c:pt>
                <c:pt idx="44">
                  <c:v>28.785257637430426</c:v>
                </c:pt>
                <c:pt idx="45">
                  <c:v>29.224522651911109</c:v>
                </c:pt>
                <c:pt idx="46">
                  <c:v>29.178868382968204</c:v>
                </c:pt>
                <c:pt idx="47">
                  <c:v>29.240749691629322</c:v>
                </c:pt>
                <c:pt idx="48">
                  <c:v>29.338058309944795</c:v>
                </c:pt>
                <c:pt idx="49">
                  <c:v>27.993600061308829</c:v>
                </c:pt>
                <c:pt idx="50">
                  <c:v>28.760150062168286</c:v>
                </c:pt>
                <c:pt idx="51">
                  <c:v>28.724978679966988</c:v>
                </c:pt>
                <c:pt idx="52">
                  <c:v>27.86702385521275</c:v>
                </c:pt>
                <c:pt idx="53">
                  <c:v>28.361538689674827</c:v>
                </c:pt>
                <c:pt idx="54">
                  <c:v>29.207635475723002</c:v>
                </c:pt>
                <c:pt idx="55">
                  <c:v>29.044636342495689</c:v>
                </c:pt>
                <c:pt idx="56">
                  <c:v>29.070242170646402</c:v>
                </c:pt>
                <c:pt idx="57">
                  <c:v>29.258864289579829</c:v>
                </c:pt>
                <c:pt idx="58">
                  <c:v>27.835133411582454</c:v>
                </c:pt>
                <c:pt idx="59">
                  <c:v>28.611019349237214</c:v>
                </c:pt>
                <c:pt idx="60">
                  <c:v>28.367074179225128</c:v>
                </c:pt>
                <c:pt idx="61">
                  <c:v>28.023017915505331</c:v>
                </c:pt>
                <c:pt idx="62">
                  <c:v>28.202041642442929</c:v>
                </c:pt>
                <c:pt idx="63">
                  <c:v>28.228968889575029</c:v>
                </c:pt>
                <c:pt idx="64">
                  <c:v>27.627115455838652</c:v>
                </c:pt>
                <c:pt idx="65">
                  <c:v>27.409648194104889</c:v>
                </c:pt>
                <c:pt idx="66">
                  <c:v>23.832376118885691</c:v>
                </c:pt>
                <c:pt idx="67">
                  <c:v>24.268595183653289</c:v>
                </c:pt>
                <c:pt idx="68">
                  <c:v>27.414390837014491</c:v>
                </c:pt>
                <c:pt idx="69">
                  <c:v>21.881455414751198</c:v>
                </c:pt>
                <c:pt idx="70">
                  <c:v>10.065099263362605</c:v>
                </c:pt>
                <c:pt idx="71">
                  <c:v>10.986371992130115</c:v>
                </c:pt>
                <c:pt idx="72">
                  <c:v>28.151824948056095</c:v>
                </c:pt>
                <c:pt idx="73">
                  <c:v>28.205553596816074</c:v>
                </c:pt>
                <c:pt idx="74">
                  <c:v>28.467658901450967</c:v>
                </c:pt>
                <c:pt idx="75">
                  <c:v>28.995929818402089</c:v>
                </c:pt>
                <c:pt idx="76">
                  <c:v>29.126017765487148</c:v>
                </c:pt>
                <c:pt idx="77">
                  <c:v>28.759895440781932</c:v>
                </c:pt>
                <c:pt idx="78">
                  <c:v>27.79803803138104</c:v>
                </c:pt>
                <c:pt idx="79">
                  <c:v>27.104191121624151</c:v>
                </c:pt>
                <c:pt idx="80">
                  <c:v>27.710879158642221</c:v>
                </c:pt>
                <c:pt idx="81">
                  <c:v>27.375685731312625</c:v>
                </c:pt>
                <c:pt idx="82">
                  <c:v>27.195198526241832</c:v>
                </c:pt>
                <c:pt idx="83">
                  <c:v>27.340043514737168</c:v>
                </c:pt>
                <c:pt idx="84">
                  <c:v>27.783809445779198</c:v>
                </c:pt>
                <c:pt idx="85">
                  <c:v>27.222134482219889</c:v>
                </c:pt>
                <c:pt idx="86">
                  <c:v>27.567626265151002</c:v>
                </c:pt>
                <c:pt idx="87">
                  <c:v>28.093398389704252</c:v>
                </c:pt>
                <c:pt idx="88">
                  <c:v>28.038301740230033</c:v>
                </c:pt>
                <c:pt idx="89">
                  <c:v>28.118072341794385</c:v>
                </c:pt>
                <c:pt idx="90">
                  <c:v>27.018677721412271</c:v>
                </c:pt>
                <c:pt idx="91">
                  <c:v>25.926546223563655</c:v>
                </c:pt>
                <c:pt idx="92">
                  <c:v>26.428699375564346</c:v>
                </c:pt>
                <c:pt idx="93">
                  <c:v>25.567267122288634</c:v>
                </c:pt>
                <c:pt idx="94">
                  <c:v>24.430202403811496</c:v>
                </c:pt>
                <c:pt idx="95">
                  <c:v>23.418461023850593</c:v>
                </c:pt>
                <c:pt idx="96">
                  <c:v>27.284461782060866</c:v>
                </c:pt>
                <c:pt idx="97">
                  <c:v>26.941709488511577</c:v>
                </c:pt>
                <c:pt idx="98">
                  <c:v>27.329535485943889</c:v>
                </c:pt>
                <c:pt idx="99">
                  <c:v>27.01994605520391</c:v>
                </c:pt>
                <c:pt idx="100">
                  <c:v>25.28014285449909</c:v>
                </c:pt>
                <c:pt idx="101">
                  <c:v>26.453381664126077</c:v>
                </c:pt>
                <c:pt idx="102">
                  <c:v>26.638813737841048</c:v>
                </c:pt>
                <c:pt idx="103">
                  <c:v>25.588204211828089</c:v>
                </c:pt>
                <c:pt idx="104">
                  <c:v>26.091756748300725</c:v>
                </c:pt>
                <c:pt idx="105">
                  <c:v>26.46935763883107</c:v>
                </c:pt>
                <c:pt idx="106">
                  <c:v>26.179226576586519</c:v>
                </c:pt>
                <c:pt idx="107">
                  <c:v>25.81051677550402</c:v>
                </c:pt>
                <c:pt idx="108">
                  <c:v>26.238237972720164</c:v>
                </c:pt>
                <c:pt idx="109">
                  <c:v>25.857032462753232</c:v>
                </c:pt>
                <c:pt idx="110">
                  <c:v>25.257267197968631</c:v>
                </c:pt>
                <c:pt idx="111">
                  <c:v>26.727929214740929</c:v>
                </c:pt>
                <c:pt idx="112">
                  <c:v>26.420822901740262</c:v>
                </c:pt>
                <c:pt idx="113">
                  <c:v>26.305269265831182</c:v>
                </c:pt>
                <c:pt idx="114">
                  <c:v>25.066548830846376</c:v>
                </c:pt>
                <c:pt idx="115">
                  <c:v>23.484941289564279</c:v>
                </c:pt>
                <c:pt idx="116">
                  <c:v>24.810333312886897</c:v>
                </c:pt>
                <c:pt idx="117">
                  <c:v>25.767413998682443</c:v>
                </c:pt>
                <c:pt idx="118">
                  <c:v>25.999133710125001</c:v>
                </c:pt>
                <c:pt idx="119">
                  <c:v>26.216624251833299</c:v>
                </c:pt>
                <c:pt idx="120">
                  <c:v>25.456610227719629</c:v>
                </c:pt>
                <c:pt idx="121">
                  <c:v>25.021550531358876</c:v>
                </c:pt>
                <c:pt idx="122">
                  <c:v>24.820259007852815</c:v>
                </c:pt>
                <c:pt idx="123">
                  <c:v>25.247059149823887</c:v>
                </c:pt>
                <c:pt idx="124">
                  <c:v>25.367494656016511</c:v>
                </c:pt>
                <c:pt idx="125">
                  <c:v>25.42468883930966</c:v>
                </c:pt>
                <c:pt idx="126">
                  <c:v>24.937123676047527</c:v>
                </c:pt>
                <c:pt idx="127">
                  <c:v>25.94814649096287</c:v>
                </c:pt>
                <c:pt idx="128">
                  <c:v>25.61650656229633</c:v>
                </c:pt>
                <c:pt idx="129">
                  <c:v>25.573358308456314</c:v>
                </c:pt>
                <c:pt idx="130">
                  <c:v>24.317776067146291</c:v>
                </c:pt>
                <c:pt idx="131">
                  <c:v>25.372697482386528</c:v>
                </c:pt>
                <c:pt idx="132">
                  <c:v>25.490105994463274</c:v>
                </c:pt>
                <c:pt idx="133">
                  <c:v>24.473017914431669</c:v>
                </c:pt>
                <c:pt idx="134">
                  <c:v>24.555832185321311</c:v>
                </c:pt>
                <c:pt idx="135">
                  <c:v>25.353146513430982</c:v>
                </c:pt>
                <c:pt idx="136">
                  <c:v>24.300568699435857</c:v>
                </c:pt>
                <c:pt idx="137">
                  <c:v>24.487270408625779</c:v>
                </c:pt>
                <c:pt idx="138">
                  <c:v>25.111590866500475</c:v>
                </c:pt>
                <c:pt idx="139">
                  <c:v>24.903471097305626</c:v>
                </c:pt>
                <c:pt idx="140">
                  <c:v>25.212295443429444</c:v>
                </c:pt>
                <c:pt idx="141">
                  <c:v>25.273947128371752</c:v>
                </c:pt>
                <c:pt idx="142">
                  <c:v>24.770747888903269</c:v>
                </c:pt>
                <c:pt idx="143">
                  <c:v>25.105870675824765</c:v>
                </c:pt>
                <c:pt idx="144">
                  <c:v>24.756636962482787</c:v>
                </c:pt>
                <c:pt idx="145">
                  <c:v>24.036632960600571</c:v>
                </c:pt>
                <c:pt idx="146">
                  <c:v>24.021681006310356</c:v>
                </c:pt>
                <c:pt idx="147">
                  <c:v>24.654000529394295</c:v>
                </c:pt>
                <c:pt idx="148">
                  <c:v>23.549564053605952</c:v>
                </c:pt>
                <c:pt idx="149">
                  <c:v>24.343015909439099</c:v>
                </c:pt>
                <c:pt idx="150">
                  <c:v>24.704323933833216</c:v>
                </c:pt>
                <c:pt idx="151">
                  <c:v>24.129345101544093</c:v>
                </c:pt>
                <c:pt idx="152">
                  <c:v>24.465409612480276</c:v>
                </c:pt>
                <c:pt idx="153">
                  <c:v>25.048820009375216</c:v>
                </c:pt>
                <c:pt idx="154">
                  <c:v>24.475816713104926</c:v>
                </c:pt>
                <c:pt idx="155">
                  <c:v>24.612388573402892</c:v>
                </c:pt>
                <c:pt idx="156">
                  <c:v>24.401997643297761</c:v>
                </c:pt>
                <c:pt idx="157">
                  <c:v>23.847137493617875</c:v>
                </c:pt>
                <c:pt idx="158">
                  <c:v>24.473011144892595</c:v>
                </c:pt>
                <c:pt idx="159">
                  <c:v>24.566857207110214</c:v>
                </c:pt>
                <c:pt idx="160">
                  <c:v>24.211198986199033</c:v>
                </c:pt>
                <c:pt idx="161">
                  <c:v>24.445806997650614</c:v>
                </c:pt>
                <c:pt idx="162">
                  <c:v>24.32340583424881</c:v>
                </c:pt>
                <c:pt idx="163">
                  <c:v>23.324493331580925</c:v>
                </c:pt>
                <c:pt idx="164">
                  <c:v>24.100688937313453</c:v>
                </c:pt>
                <c:pt idx="165">
                  <c:v>24.912079258459126</c:v>
                </c:pt>
                <c:pt idx="166">
                  <c:v>24.680603595274579</c:v>
                </c:pt>
                <c:pt idx="167">
                  <c:v>25.108492510057566</c:v>
                </c:pt>
                <c:pt idx="168">
                  <c:v>25.337241195407834</c:v>
                </c:pt>
                <c:pt idx="169">
                  <c:v>25.201493151356097</c:v>
                </c:pt>
                <c:pt idx="170">
                  <c:v>25.529509537678429</c:v>
                </c:pt>
                <c:pt idx="171">
                  <c:v>25.290267719197505</c:v>
                </c:pt>
                <c:pt idx="172">
                  <c:v>24.897971818599391</c:v>
                </c:pt>
                <c:pt idx="173">
                  <c:v>24.8562772070389</c:v>
                </c:pt>
                <c:pt idx="174">
                  <c:v>24.082714854213648</c:v>
                </c:pt>
                <c:pt idx="175">
                  <c:v>23.734735547914116</c:v>
                </c:pt>
                <c:pt idx="176">
                  <c:v>23.938907994276988</c:v>
                </c:pt>
                <c:pt idx="177">
                  <c:v>23.819476017838891</c:v>
                </c:pt>
                <c:pt idx="178">
                  <c:v>23.685539336300824</c:v>
                </c:pt>
                <c:pt idx="179">
                  <c:v>23.860616038843105</c:v>
                </c:pt>
                <c:pt idx="180">
                  <c:v>23.761764070212067</c:v>
                </c:pt>
                <c:pt idx="181">
                  <c:v>23.308176910393829</c:v>
                </c:pt>
                <c:pt idx="182">
                  <c:v>23.69271879150342</c:v>
                </c:pt>
                <c:pt idx="183">
                  <c:v>23.680908058202732</c:v>
                </c:pt>
                <c:pt idx="184">
                  <c:v>23.267427330936187</c:v>
                </c:pt>
                <c:pt idx="185">
                  <c:v>23.634843786756978</c:v>
                </c:pt>
                <c:pt idx="186">
                  <c:v>23.704395029223203</c:v>
                </c:pt>
                <c:pt idx="187">
                  <c:v>23.567270534234414</c:v>
                </c:pt>
                <c:pt idx="188">
                  <c:v>23.846856165922105</c:v>
                </c:pt>
                <c:pt idx="189">
                  <c:v>23.824926726711791</c:v>
                </c:pt>
                <c:pt idx="190">
                  <c:v>23.345651540480226</c:v>
                </c:pt>
                <c:pt idx="191">
                  <c:v>23.638804939480291</c:v>
                </c:pt>
                <c:pt idx="192">
                  <c:v>23.692765803366527</c:v>
                </c:pt>
                <c:pt idx="193">
                  <c:v>23.193020836579148</c:v>
                </c:pt>
                <c:pt idx="194">
                  <c:v>23.526805881897278</c:v>
                </c:pt>
                <c:pt idx="195">
                  <c:v>23.392918084115326</c:v>
                </c:pt>
                <c:pt idx="196">
                  <c:v>22.922434010893646</c:v>
                </c:pt>
                <c:pt idx="197">
                  <c:v>23.501034855468603</c:v>
                </c:pt>
                <c:pt idx="198">
                  <c:v>23.626588874440326</c:v>
                </c:pt>
                <c:pt idx="199">
                  <c:v>23.279057433107329</c:v>
                </c:pt>
                <c:pt idx="200">
                  <c:v>23.725227775010577</c:v>
                </c:pt>
                <c:pt idx="201">
                  <c:v>23.889228392107629</c:v>
                </c:pt>
                <c:pt idx="202">
                  <c:v>23.881126198163489</c:v>
                </c:pt>
                <c:pt idx="203">
                  <c:v>24.384709712081026</c:v>
                </c:pt>
                <c:pt idx="204">
                  <c:v>24.885775356892925</c:v>
                </c:pt>
                <c:pt idx="205">
                  <c:v>24.296268257326712</c:v>
                </c:pt>
                <c:pt idx="206">
                  <c:v>24.646142516951645</c:v>
                </c:pt>
                <c:pt idx="207">
                  <c:v>24.958814063424704</c:v>
                </c:pt>
                <c:pt idx="208">
                  <c:v>24.855291684796892</c:v>
                </c:pt>
                <c:pt idx="209">
                  <c:v>25.17715137355313</c:v>
                </c:pt>
                <c:pt idx="210">
                  <c:v>25.23329718460019</c:v>
                </c:pt>
                <c:pt idx="211">
                  <c:v>24.968498004555194</c:v>
                </c:pt>
                <c:pt idx="212">
                  <c:v>25.289801035869321</c:v>
                </c:pt>
                <c:pt idx="213">
                  <c:v>25.126461824059536</c:v>
                </c:pt>
                <c:pt idx="214">
                  <c:v>24.849052189996211</c:v>
                </c:pt>
                <c:pt idx="215">
                  <c:v>25.010799183069189</c:v>
                </c:pt>
                <c:pt idx="216">
                  <c:v>25.281845493836524</c:v>
                </c:pt>
                <c:pt idx="217">
                  <c:v>24.888739614236506</c:v>
                </c:pt>
                <c:pt idx="218">
                  <c:v>25.171326391367099</c:v>
                </c:pt>
                <c:pt idx="219">
                  <c:v>25.055108071600973</c:v>
                </c:pt>
                <c:pt idx="220">
                  <c:v>24.60422935934038</c:v>
                </c:pt>
                <c:pt idx="221">
                  <c:v>24.753232788312026</c:v>
                </c:pt>
                <c:pt idx="222">
                  <c:v>25.626936818210968</c:v>
                </c:pt>
                <c:pt idx="223">
                  <c:v>24.915243044844882</c:v>
                </c:pt>
                <c:pt idx="224">
                  <c:v>25.231207436065532</c:v>
                </c:pt>
                <c:pt idx="225">
                  <c:v>25.686959399298921</c:v>
                </c:pt>
                <c:pt idx="226">
                  <c:v>25.324618578369662</c:v>
                </c:pt>
                <c:pt idx="227">
                  <c:v>25.583102690678729</c:v>
                </c:pt>
                <c:pt idx="228">
                  <c:v>26.052362942909596</c:v>
                </c:pt>
                <c:pt idx="229">
                  <c:v>25.402360217201089</c:v>
                </c:pt>
                <c:pt idx="230">
                  <c:v>25.737350948357754</c:v>
                </c:pt>
                <c:pt idx="231">
                  <c:v>25.827986534388927</c:v>
                </c:pt>
                <c:pt idx="232">
                  <c:v>25.190215996669259</c:v>
                </c:pt>
                <c:pt idx="233">
                  <c:v>25.501397911089111</c:v>
                </c:pt>
                <c:pt idx="234">
                  <c:v>25.727239037535526</c:v>
                </c:pt>
                <c:pt idx="235">
                  <c:v>25.503473821085166</c:v>
                </c:pt>
                <c:pt idx="236">
                  <c:v>25.78930144949425</c:v>
                </c:pt>
                <c:pt idx="237">
                  <c:v>26.003023034005295</c:v>
                </c:pt>
                <c:pt idx="238">
                  <c:v>25.995222575225981</c:v>
                </c:pt>
                <c:pt idx="239">
                  <c:v>26.214065415880075</c:v>
                </c:pt>
                <c:pt idx="240">
                  <c:v>25.845106019108286</c:v>
                </c:pt>
                <c:pt idx="241">
                  <c:v>25.77817745455485</c:v>
                </c:pt>
                <c:pt idx="242">
                  <c:v>26.108245183450435</c:v>
                </c:pt>
                <c:pt idx="243">
                  <c:v>26.037211253026104</c:v>
                </c:pt>
                <c:pt idx="244">
                  <c:v>25.496162217570262</c:v>
                </c:pt>
                <c:pt idx="245">
                  <c:v>25.960398992679821</c:v>
                </c:pt>
                <c:pt idx="246">
                  <c:v>26.017473275938876</c:v>
                </c:pt>
                <c:pt idx="247">
                  <c:v>25.631418873166592</c:v>
                </c:pt>
                <c:pt idx="248">
                  <c:v>25.933132582409488</c:v>
                </c:pt>
                <c:pt idx="249">
                  <c:v>25.729227503165109</c:v>
                </c:pt>
                <c:pt idx="250">
                  <c:v>25.43021360005546</c:v>
                </c:pt>
                <c:pt idx="251">
                  <c:v>25.788905520162988</c:v>
                </c:pt>
                <c:pt idx="252">
                  <c:v>25.701172953161755</c:v>
                </c:pt>
                <c:pt idx="253">
                  <c:v>24.975397251519176</c:v>
                </c:pt>
                <c:pt idx="254">
                  <c:v>25.320643308866629</c:v>
                </c:pt>
                <c:pt idx="255">
                  <c:v>25.832226262096928</c:v>
                </c:pt>
                <c:pt idx="256">
                  <c:v>25.354846967630991</c:v>
                </c:pt>
                <c:pt idx="257">
                  <c:v>25.676722598174489</c:v>
                </c:pt>
                <c:pt idx="258">
                  <c:v>25.812156453019231</c:v>
                </c:pt>
                <c:pt idx="259">
                  <c:v>25.185987193270531</c:v>
                </c:pt>
                <c:pt idx="260">
                  <c:v>25.621145065487635</c:v>
                </c:pt>
              </c:numCache>
            </c:numRef>
          </c:val>
          <c:smooth val="0"/>
          <c:extLst xmlns:c16r2="http://schemas.microsoft.com/office/drawing/2015/06/chart">
            <c:ext xmlns:c16="http://schemas.microsoft.com/office/drawing/2014/chart" uri="{C3380CC4-5D6E-409C-BE32-E72D297353CC}">
              <c16:uniqueId val="{00000001-7DC7-4AD7-84BE-0F3BF7EEB9D7}"/>
            </c:ext>
          </c:extLst>
        </c:ser>
        <c:ser>
          <c:idx val="1"/>
          <c:order val="1"/>
          <c:tx>
            <c:v>深层</c:v>
          </c:tx>
          <c:spPr>
            <a:ln w="22225">
              <a:solidFill>
                <a:schemeClr val="tx1">
                  <a:lumMod val="65000"/>
                  <a:lumOff val="35000"/>
                </a:schemeClr>
              </a:solidFill>
            </a:ln>
          </c:spPr>
          <c:marker>
            <c:symbol val="none"/>
          </c:marker>
          <c:dLbls>
            <c:dLbl>
              <c:idx val="71"/>
              <c:layout>
                <c:manualLayout>
                  <c:x val="-1.4439932439308216E-2"/>
                  <c:y val="-3.9456018369154446E-2"/>
                </c:manualLayout>
              </c:layout>
              <c:spPr/>
              <c:txPr>
                <a:bodyPr/>
                <a:lstStyle/>
                <a:p>
                  <a:pPr>
                    <a:defRPr sz="1400"/>
                  </a:pPr>
                  <a:endParaRPr lang="zh-CN"/>
                </a:p>
              </c:txPr>
              <c:dLblPos val="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7DC7-4AD7-84BE-0F3BF7EEB9D7}"/>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400"/>
                </a:pPr>
                <a:endParaRPr lang="zh-CN"/>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修正后数值!$A$3:$A$263</c:f>
              <c:strCache>
                <c:ptCount val="261"/>
                <c:pt idx="0">
                  <c:v>6/21/2013 10:00</c:v>
                </c:pt>
                <c:pt idx="1">
                  <c:v>6/21/2013 14:00</c:v>
                </c:pt>
                <c:pt idx="2">
                  <c:v>6/21/2013 18:00</c:v>
                </c:pt>
                <c:pt idx="3">
                  <c:v>6/22/2013 10:00</c:v>
                </c:pt>
                <c:pt idx="4">
                  <c:v>6/22/2013 14:00</c:v>
                </c:pt>
                <c:pt idx="5">
                  <c:v>6/22/2013 18:00</c:v>
                </c:pt>
                <c:pt idx="6">
                  <c:v>6/23/2013 10:00</c:v>
                </c:pt>
                <c:pt idx="7">
                  <c:v>6/23/2013 14:00</c:v>
                </c:pt>
                <c:pt idx="8">
                  <c:v>6/23/2013 18:00</c:v>
                </c:pt>
                <c:pt idx="9">
                  <c:v>6/24/2013 10:00</c:v>
                </c:pt>
                <c:pt idx="10">
                  <c:v>6/24/2013 14:00</c:v>
                </c:pt>
                <c:pt idx="11">
                  <c:v>6/24/2013 18:00</c:v>
                </c:pt>
                <c:pt idx="12">
                  <c:v>6/25/2013 10:00</c:v>
                </c:pt>
                <c:pt idx="13">
                  <c:v>6/25/2013 14:00</c:v>
                </c:pt>
                <c:pt idx="14">
                  <c:v>6/25/2013 18:00</c:v>
                </c:pt>
                <c:pt idx="15">
                  <c:v>6/26/2013 10:00</c:v>
                </c:pt>
                <c:pt idx="16">
                  <c:v>6/26/2013 14:00</c:v>
                </c:pt>
                <c:pt idx="17">
                  <c:v>6/26/2013 18:00</c:v>
                </c:pt>
                <c:pt idx="18">
                  <c:v>6/27/2013 10:00</c:v>
                </c:pt>
                <c:pt idx="19">
                  <c:v>6/27/2013 14:00</c:v>
                </c:pt>
                <c:pt idx="20">
                  <c:v>6/27/2013 18:00</c:v>
                </c:pt>
                <c:pt idx="21">
                  <c:v>6/28/2013 10:00</c:v>
                </c:pt>
                <c:pt idx="22">
                  <c:v>6/28/2013 14:00</c:v>
                </c:pt>
                <c:pt idx="23">
                  <c:v>6/28/2013 18:00</c:v>
                </c:pt>
                <c:pt idx="24">
                  <c:v>6/29/2013 10:00</c:v>
                </c:pt>
                <c:pt idx="25">
                  <c:v>6/29/2013 14:00</c:v>
                </c:pt>
                <c:pt idx="26">
                  <c:v>6/29/2013 18:00</c:v>
                </c:pt>
                <c:pt idx="27">
                  <c:v>6/30/2013 10:00</c:v>
                </c:pt>
                <c:pt idx="28">
                  <c:v>6/30/2013 14:00</c:v>
                </c:pt>
                <c:pt idx="29">
                  <c:v>6/30/2013 18:00</c:v>
                </c:pt>
                <c:pt idx="30">
                  <c:v>7/1/2013 10:00</c:v>
                </c:pt>
                <c:pt idx="31">
                  <c:v>7/1/2013 14:00</c:v>
                </c:pt>
                <c:pt idx="32">
                  <c:v>7/1/2013 18:00</c:v>
                </c:pt>
                <c:pt idx="33">
                  <c:v>7/2/2013 10:00</c:v>
                </c:pt>
                <c:pt idx="34">
                  <c:v>7/2/2013 14:00</c:v>
                </c:pt>
                <c:pt idx="35">
                  <c:v>7/2/2013 18:00</c:v>
                </c:pt>
                <c:pt idx="36">
                  <c:v>7/3/2013 10:00</c:v>
                </c:pt>
                <c:pt idx="37">
                  <c:v>7/3/2013 14:00</c:v>
                </c:pt>
                <c:pt idx="38">
                  <c:v>7/3/2013 18:00</c:v>
                </c:pt>
                <c:pt idx="39">
                  <c:v>7/4/2013 10:00</c:v>
                </c:pt>
                <c:pt idx="40">
                  <c:v>7/4/2013 14:00</c:v>
                </c:pt>
                <c:pt idx="41">
                  <c:v>7/4/2013 18:00</c:v>
                </c:pt>
                <c:pt idx="42">
                  <c:v>7/5/2013 10:00</c:v>
                </c:pt>
                <c:pt idx="43">
                  <c:v>7/5/2013 14:00</c:v>
                </c:pt>
                <c:pt idx="44">
                  <c:v>7/5/2013 18:00</c:v>
                </c:pt>
                <c:pt idx="45">
                  <c:v>7/6/2013 10:00</c:v>
                </c:pt>
                <c:pt idx="46">
                  <c:v>7/6/2013 14:00</c:v>
                </c:pt>
                <c:pt idx="47">
                  <c:v>7/6/2013 18:00</c:v>
                </c:pt>
                <c:pt idx="48">
                  <c:v>7/7/2013 10:00</c:v>
                </c:pt>
                <c:pt idx="49">
                  <c:v>7/7/2013 14:00</c:v>
                </c:pt>
                <c:pt idx="50">
                  <c:v>7/7/2013 18:00</c:v>
                </c:pt>
                <c:pt idx="51">
                  <c:v>7/8/2013 10:00</c:v>
                </c:pt>
                <c:pt idx="52">
                  <c:v>7/8/2013 14:00</c:v>
                </c:pt>
                <c:pt idx="53">
                  <c:v>7/8/2013 18:00</c:v>
                </c:pt>
                <c:pt idx="54">
                  <c:v>7/9/2013 10:00</c:v>
                </c:pt>
                <c:pt idx="55">
                  <c:v>7/9/2013 14:00</c:v>
                </c:pt>
                <c:pt idx="56">
                  <c:v>7/9/2013 18:00</c:v>
                </c:pt>
                <c:pt idx="57">
                  <c:v>7/10/2013 10:00</c:v>
                </c:pt>
                <c:pt idx="58">
                  <c:v>7/10/2013 14:00</c:v>
                </c:pt>
                <c:pt idx="59">
                  <c:v>7/10/2013 18:00</c:v>
                </c:pt>
                <c:pt idx="60">
                  <c:v>7/11/2013 10:00</c:v>
                </c:pt>
                <c:pt idx="61">
                  <c:v>7/11/2013 14:00</c:v>
                </c:pt>
                <c:pt idx="62">
                  <c:v>7/11/2013 18:00</c:v>
                </c:pt>
                <c:pt idx="63">
                  <c:v>7/12/2013 10:00</c:v>
                </c:pt>
                <c:pt idx="64">
                  <c:v>7/12/2013 14:00</c:v>
                </c:pt>
                <c:pt idx="65">
                  <c:v>7/12/2013 18:00</c:v>
                </c:pt>
                <c:pt idx="66">
                  <c:v>7/13/2013 10:00</c:v>
                </c:pt>
                <c:pt idx="67">
                  <c:v>7/13/2013 14:00</c:v>
                </c:pt>
                <c:pt idx="68">
                  <c:v>7/13/2013 18:00</c:v>
                </c:pt>
                <c:pt idx="69">
                  <c:v>7/14/2013 10:00</c:v>
                </c:pt>
                <c:pt idx="70">
                  <c:v>7/14/2013 14:00</c:v>
                </c:pt>
                <c:pt idx="71">
                  <c:v>7/14/2013 18:00</c:v>
                </c:pt>
                <c:pt idx="72">
                  <c:v>7/15/2013 10:00</c:v>
                </c:pt>
                <c:pt idx="73">
                  <c:v>7/15/2013 14:00</c:v>
                </c:pt>
                <c:pt idx="74">
                  <c:v>7/15/2013 18:00</c:v>
                </c:pt>
                <c:pt idx="75">
                  <c:v>7/16/2013 10:00</c:v>
                </c:pt>
                <c:pt idx="76">
                  <c:v>7/16/2013 14:00</c:v>
                </c:pt>
                <c:pt idx="77">
                  <c:v>7/16/2013 18:00</c:v>
                </c:pt>
                <c:pt idx="78">
                  <c:v>7/17/2013 10:00</c:v>
                </c:pt>
                <c:pt idx="79">
                  <c:v>7/17/2013 14:00</c:v>
                </c:pt>
                <c:pt idx="80">
                  <c:v>7/17/2013 18:00</c:v>
                </c:pt>
                <c:pt idx="81">
                  <c:v>7/18/2013 10:00</c:v>
                </c:pt>
                <c:pt idx="82">
                  <c:v>7/18/2013 14:00</c:v>
                </c:pt>
                <c:pt idx="83">
                  <c:v>7/18/2013 18:00</c:v>
                </c:pt>
                <c:pt idx="84">
                  <c:v>7/19/2013 10:00</c:v>
                </c:pt>
                <c:pt idx="85">
                  <c:v>7/19/2013 14:00</c:v>
                </c:pt>
                <c:pt idx="86">
                  <c:v>7/19/2013 18:00</c:v>
                </c:pt>
                <c:pt idx="87">
                  <c:v>7/20/2013 10:00</c:v>
                </c:pt>
                <c:pt idx="88">
                  <c:v>7/20/2013 14:00</c:v>
                </c:pt>
                <c:pt idx="89">
                  <c:v>7/20/2013 18:00</c:v>
                </c:pt>
                <c:pt idx="90">
                  <c:v>7/21/2013 10:00</c:v>
                </c:pt>
                <c:pt idx="91">
                  <c:v>7/21/2013 14:00</c:v>
                </c:pt>
                <c:pt idx="92">
                  <c:v>7/21/2013 18:00</c:v>
                </c:pt>
                <c:pt idx="93">
                  <c:v>7/22/2013 10:00</c:v>
                </c:pt>
                <c:pt idx="94">
                  <c:v>7/22/2013 14:00</c:v>
                </c:pt>
                <c:pt idx="95">
                  <c:v>7/22/2013 18:00</c:v>
                </c:pt>
                <c:pt idx="96">
                  <c:v>7/23/2013 10:00</c:v>
                </c:pt>
                <c:pt idx="97">
                  <c:v>7/23/2013 14:00</c:v>
                </c:pt>
                <c:pt idx="98">
                  <c:v>7/23/2013 18:00</c:v>
                </c:pt>
                <c:pt idx="99">
                  <c:v>7/24/2013 10:00</c:v>
                </c:pt>
                <c:pt idx="100">
                  <c:v>7/24/2013 14:00</c:v>
                </c:pt>
                <c:pt idx="101">
                  <c:v>7/24/2013 18:00</c:v>
                </c:pt>
                <c:pt idx="102">
                  <c:v>7/25/2013 10:00</c:v>
                </c:pt>
                <c:pt idx="103">
                  <c:v>7/25/2013 14:00</c:v>
                </c:pt>
                <c:pt idx="104">
                  <c:v>7/25/2013 18:00</c:v>
                </c:pt>
                <c:pt idx="105">
                  <c:v>7/26/2013 10:00</c:v>
                </c:pt>
                <c:pt idx="106">
                  <c:v>7/26/2013 14:00</c:v>
                </c:pt>
                <c:pt idx="107">
                  <c:v>7/26/2013 18:00</c:v>
                </c:pt>
                <c:pt idx="108">
                  <c:v>7/27/2013 10:00</c:v>
                </c:pt>
                <c:pt idx="109">
                  <c:v>7/27/2013 14:00</c:v>
                </c:pt>
                <c:pt idx="110">
                  <c:v>7/27/2013 18:00</c:v>
                </c:pt>
                <c:pt idx="111">
                  <c:v>7/28/2013 10:00</c:v>
                </c:pt>
                <c:pt idx="112">
                  <c:v>7/28/2013 14:00</c:v>
                </c:pt>
                <c:pt idx="113">
                  <c:v>7/28/2013 18:00</c:v>
                </c:pt>
                <c:pt idx="114">
                  <c:v>7/29/2013 10:00</c:v>
                </c:pt>
                <c:pt idx="115">
                  <c:v>7/29/2013 14:00</c:v>
                </c:pt>
                <c:pt idx="116">
                  <c:v>7/29/2013 18:00</c:v>
                </c:pt>
                <c:pt idx="117">
                  <c:v>7/30/2013 10:00</c:v>
                </c:pt>
                <c:pt idx="118">
                  <c:v>7/30/2013 14:00</c:v>
                </c:pt>
                <c:pt idx="119">
                  <c:v>7/30/2013 18:00</c:v>
                </c:pt>
                <c:pt idx="120">
                  <c:v>7/31/2013 10:00</c:v>
                </c:pt>
                <c:pt idx="121">
                  <c:v>7/31/2013 14:00</c:v>
                </c:pt>
                <c:pt idx="122">
                  <c:v>8/1/2013 18:00</c:v>
                </c:pt>
                <c:pt idx="123">
                  <c:v>8/2/2013 10:00</c:v>
                </c:pt>
                <c:pt idx="124">
                  <c:v>8/2/2013 14:00</c:v>
                </c:pt>
                <c:pt idx="125">
                  <c:v>8/2/2013 18:00</c:v>
                </c:pt>
                <c:pt idx="126">
                  <c:v>8/3/2013 10:00</c:v>
                </c:pt>
                <c:pt idx="127">
                  <c:v>8/3/2013 14:00</c:v>
                </c:pt>
                <c:pt idx="128">
                  <c:v>8/3/2013 18:00</c:v>
                </c:pt>
                <c:pt idx="129">
                  <c:v>8/4/2013 10:00</c:v>
                </c:pt>
                <c:pt idx="130">
                  <c:v>8/4/2013 14:00</c:v>
                </c:pt>
                <c:pt idx="131">
                  <c:v>8/4/2013 18:00</c:v>
                </c:pt>
                <c:pt idx="132">
                  <c:v>8/5/2013 10:00</c:v>
                </c:pt>
                <c:pt idx="133">
                  <c:v>8/5/2013 14:00</c:v>
                </c:pt>
                <c:pt idx="134">
                  <c:v>8/5/2013 18:00</c:v>
                </c:pt>
                <c:pt idx="135">
                  <c:v>8/6/2013 10:00</c:v>
                </c:pt>
                <c:pt idx="136">
                  <c:v>8/6/2013 14:00</c:v>
                </c:pt>
                <c:pt idx="137">
                  <c:v>8/6/2013 18:00</c:v>
                </c:pt>
                <c:pt idx="138">
                  <c:v>8/7/2013 10:00</c:v>
                </c:pt>
                <c:pt idx="139">
                  <c:v>8/7/2013 14:00</c:v>
                </c:pt>
                <c:pt idx="140">
                  <c:v>8/7/2013 18:00</c:v>
                </c:pt>
                <c:pt idx="141">
                  <c:v>8/8/2013 10:00</c:v>
                </c:pt>
                <c:pt idx="142">
                  <c:v>8/8/2013 14:00</c:v>
                </c:pt>
                <c:pt idx="143">
                  <c:v>8/8/2013 18:00</c:v>
                </c:pt>
                <c:pt idx="144">
                  <c:v>8/9/2013 10:00</c:v>
                </c:pt>
                <c:pt idx="145">
                  <c:v>8/9/2013 14:00</c:v>
                </c:pt>
                <c:pt idx="146">
                  <c:v>8/9/2013 18:00</c:v>
                </c:pt>
                <c:pt idx="147">
                  <c:v>8/10/2013 10:00</c:v>
                </c:pt>
                <c:pt idx="148">
                  <c:v>8/10/2013 14:00</c:v>
                </c:pt>
                <c:pt idx="149">
                  <c:v>8/10/2013 18:00</c:v>
                </c:pt>
                <c:pt idx="150">
                  <c:v>8/11/2013 10:00</c:v>
                </c:pt>
                <c:pt idx="151">
                  <c:v>8/11/2013 14:00</c:v>
                </c:pt>
                <c:pt idx="152">
                  <c:v>8/11/2013 18:00</c:v>
                </c:pt>
                <c:pt idx="153">
                  <c:v>8/12/2013 10:00</c:v>
                </c:pt>
                <c:pt idx="154">
                  <c:v>8/12/2013 14:00</c:v>
                </c:pt>
                <c:pt idx="155">
                  <c:v>8/12/2013 18:00</c:v>
                </c:pt>
                <c:pt idx="156">
                  <c:v>8/13/2013 10:00</c:v>
                </c:pt>
                <c:pt idx="157">
                  <c:v>8/13/2013 14:00</c:v>
                </c:pt>
                <c:pt idx="158">
                  <c:v>8/13/2013 18:00</c:v>
                </c:pt>
                <c:pt idx="159">
                  <c:v>8/14/2013 10:00</c:v>
                </c:pt>
                <c:pt idx="160">
                  <c:v>8/14/2013 14:00</c:v>
                </c:pt>
                <c:pt idx="161">
                  <c:v>8/14/2013 18:00</c:v>
                </c:pt>
                <c:pt idx="162">
                  <c:v>8/15/2013 10:00</c:v>
                </c:pt>
                <c:pt idx="163">
                  <c:v>8/15/2013 14:00</c:v>
                </c:pt>
                <c:pt idx="164">
                  <c:v>8/15/2013 18:00</c:v>
                </c:pt>
                <c:pt idx="165">
                  <c:v>8/16/2013 10:00</c:v>
                </c:pt>
                <c:pt idx="166">
                  <c:v>8/16/2013 14:00</c:v>
                </c:pt>
                <c:pt idx="167">
                  <c:v>8/16/2013 18:00</c:v>
                </c:pt>
                <c:pt idx="168">
                  <c:v>8/17/2013 10:00</c:v>
                </c:pt>
                <c:pt idx="169">
                  <c:v>8/17/2013 14:00</c:v>
                </c:pt>
                <c:pt idx="170">
                  <c:v>8/17/2013 18:00</c:v>
                </c:pt>
                <c:pt idx="171">
                  <c:v>8/18/2013 10:00</c:v>
                </c:pt>
                <c:pt idx="172">
                  <c:v>8/18/2013 14:00</c:v>
                </c:pt>
                <c:pt idx="173">
                  <c:v>8/18/2013 18:00</c:v>
                </c:pt>
                <c:pt idx="174">
                  <c:v>8/19/2013 10:00</c:v>
                </c:pt>
                <c:pt idx="175">
                  <c:v>8/19/2013 14:00</c:v>
                </c:pt>
                <c:pt idx="176">
                  <c:v>8/19/2013 18:00</c:v>
                </c:pt>
                <c:pt idx="177">
                  <c:v>8/20/2013 10:00</c:v>
                </c:pt>
                <c:pt idx="178">
                  <c:v>8/20/2013 14:00</c:v>
                </c:pt>
                <c:pt idx="179">
                  <c:v>8/20/2013 18:00</c:v>
                </c:pt>
                <c:pt idx="180">
                  <c:v>8/21/2013 10:00</c:v>
                </c:pt>
                <c:pt idx="181">
                  <c:v>8/21/2013 14:00</c:v>
                </c:pt>
                <c:pt idx="182">
                  <c:v>8/21/2013 18:00</c:v>
                </c:pt>
                <c:pt idx="183">
                  <c:v>8/22/2013 10:00</c:v>
                </c:pt>
                <c:pt idx="184">
                  <c:v>8/22/2013 14:00</c:v>
                </c:pt>
                <c:pt idx="185">
                  <c:v>8/22/2013 18:00</c:v>
                </c:pt>
                <c:pt idx="186">
                  <c:v>8/23/2013 10:00</c:v>
                </c:pt>
                <c:pt idx="187">
                  <c:v>8/23/2013 14:00</c:v>
                </c:pt>
                <c:pt idx="188">
                  <c:v>8/23/2013 18:00</c:v>
                </c:pt>
                <c:pt idx="189">
                  <c:v>8/24/2013 10:00</c:v>
                </c:pt>
                <c:pt idx="190">
                  <c:v>8/24/2013 14:00</c:v>
                </c:pt>
                <c:pt idx="191">
                  <c:v>8/24/2013 18:00</c:v>
                </c:pt>
                <c:pt idx="192">
                  <c:v>8/25/2013 10:00</c:v>
                </c:pt>
                <c:pt idx="193">
                  <c:v>8/25/2013 14:00</c:v>
                </c:pt>
                <c:pt idx="194">
                  <c:v>8/25/2013 18:00</c:v>
                </c:pt>
                <c:pt idx="195">
                  <c:v>8/26/2013 10:00</c:v>
                </c:pt>
                <c:pt idx="196">
                  <c:v>8/26/2013 14:00</c:v>
                </c:pt>
                <c:pt idx="197">
                  <c:v>8/26/2013 18:00</c:v>
                </c:pt>
                <c:pt idx="198">
                  <c:v>8/27/2013 10:00</c:v>
                </c:pt>
                <c:pt idx="199">
                  <c:v>8/27/2013 14:00</c:v>
                </c:pt>
                <c:pt idx="200">
                  <c:v>8/27/2013 18:00</c:v>
                </c:pt>
                <c:pt idx="201">
                  <c:v>8/28/2013 10:00</c:v>
                </c:pt>
                <c:pt idx="202">
                  <c:v>8/28/2013 14:00</c:v>
                </c:pt>
                <c:pt idx="203">
                  <c:v>8/28/2013 18:00</c:v>
                </c:pt>
                <c:pt idx="204">
                  <c:v>8/29/2013 10:00</c:v>
                </c:pt>
                <c:pt idx="205">
                  <c:v>8/29/2013 14:00</c:v>
                </c:pt>
                <c:pt idx="206">
                  <c:v>8/29/2013 18:00</c:v>
                </c:pt>
                <c:pt idx="207">
                  <c:v>8/30/2013 10:00</c:v>
                </c:pt>
                <c:pt idx="208">
                  <c:v>8/30/2013 14:00</c:v>
                </c:pt>
                <c:pt idx="209">
                  <c:v>8/30/2013 18:00</c:v>
                </c:pt>
                <c:pt idx="210">
                  <c:v>8/31/2013 10:00</c:v>
                </c:pt>
                <c:pt idx="211">
                  <c:v>8/31/2013 14:00</c:v>
                </c:pt>
                <c:pt idx="212">
                  <c:v>8/31/2013 18:00</c:v>
                </c:pt>
                <c:pt idx="213">
                  <c:v>9/1/2013 10:00</c:v>
                </c:pt>
                <c:pt idx="214">
                  <c:v>9/1/2013 14:00</c:v>
                </c:pt>
                <c:pt idx="215">
                  <c:v>9/1/2013 18:00</c:v>
                </c:pt>
                <c:pt idx="216">
                  <c:v>9/2/2013 10:00</c:v>
                </c:pt>
                <c:pt idx="217">
                  <c:v>9/2/2013 14:00</c:v>
                </c:pt>
                <c:pt idx="218">
                  <c:v>9/2/2013 18:00</c:v>
                </c:pt>
                <c:pt idx="219">
                  <c:v>9/3/2013 10:00</c:v>
                </c:pt>
                <c:pt idx="220">
                  <c:v>9/3/2013 14:00</c:v>
                </c:pt>
                <c:pt idx="221">
                  <c:v>9/3/2013 18:00</c:v>
                </c:pt>
                <c:pt idx="222">
                  <c:v>9/4/2013 10:00</c:v>
                </c:pt>
                <c:pt idx="223">
                  <c:v>9/4/2013 14:00</c:v>
                </c:pt>
                <c:pt idx="224">
                  <c:v>9/4/2013 18:00</c:v>
                </c:pt>
                <c:pt idx="225">
                  <c:v>9/5/2013 10:00</c:v>
                </c:pt>
                <c:pt idx="226">
                  <c:v>9/5/2013 14:00</c:v>
                </c:pt>
                <c:pt idx="227">
                  <c:v>9/5/2013 18:00</c:v>
                </c:pt>
                <c:pt idx="228">
                  <c:v>9/6/2013 10:00</c:v>
                </c:pt>
                <c:pt idx="229">
                  <c:v>9/6/2013 14:00</c:v>
                </c:pt>
                <c:pt idx="230">
                  <c:v>9/6/2013 18:00</c:v>
                </c:pt>
                <c:pt idx="231">
                  <c:v>9/7/2013 10:00</c:v>
                </c:pt>
                <c:pt idx="232">
                  <c:v>9/7/2013 14:00</c:v>
                </c:pt>
                <c:pt idx="233">
                  <c:v>9/7/2013 18:00</c:v>
                </c:pt>
                <c:pt idx="234">
                  <c:v>9/8/2013 10:00</c:v>
                </c:pt>
                <c:pt idx="235">
                  <c:v>9/8/2013 14:00</c:v>
                </c:pt>
                <c:pt idx="236">
                  <c:v>9/8/2013 18:00</c:v>
                </c:pt>
                <c:pt idx="237">
                  <c:v>9/9/2013 10:00</c:v>
                </c:pt>
                <c:pt idx="238">
                  <c:v>9/9/2013 14:00</c:v>
                </c:pt>
                <c:pt idx="239">
                  <c:v>9/9/2013 18:00</c:v>
                </c:pt>
                <c:pt idx="240">
                  <c:v>9/10/2013 10:00</c:v>
                </c:pt>
                <c:pt idx="241">
                  <c:v>9/10/2013 14:00</c:v>
                </c:pt>
                <c:pt idx="242">
                  <c:v>9/10/2013 18:00</c:v>
                </c:pt>
                <c:pt idx="243">
                  <c:v>9/11/2013 10:00</c:v>
                </c:pt>
                <c:pt idx="244">
                  <c:v>9/11/2013 14:00</c:v>
                </c:pt>
                <c:pt idx="245">
                  <c:v>9/11/2013 18:00</c:v>
                </c:pt>
                <c:pt idx="246">
                  <c:v>9/12/2013 10:00</c:v>
                </c:pt>
                <c:pt idx="247">
                  <c:v>9/12/2013 14:00</c:v>
                </c:pt>
                <c:pt idx="248">
                  <c:v>9/12/2013 18:00</c:v>
                </c:pt>
                <c:pt idx="249">
                  <c:v>9/13/2013 10:00</c:v>
                </c:pt>
                <c:pt idx="250">
                  <c:v>9/13/2013 14:00</c:v>
                </c:pt>
                <c:pt idx="251">
                  <c:v>9/13/2013 18:00</c:v>
                </c:pt>
                <c:pt idx="252">
                  <c:v>9/14/2013 10:00</c:v>
                </c:pt>
                <c:pt idx="253">
                  <c:v>9/14/2013 14:00</c:v>
                </c:pt>
                <c:pt idx="254">
                  <c:v>9/14/2013 18:00</c:v>
                </c:pt>
                <c:pt idx="255">
                  <c:v>9/15/2013 10:00</c:v>
                </c:pt>
                <c:pt idx="256">
                  <c:v>9/15/2013 14:00</c:v>
                </c:pt>
                <c:pt idx="257">
                  <c:v>9/15/2013 18:00</c:v>
                </c:pt>
                <c:pt idx="258">
                  <c:v>9/16/2013 10:00</c:v>
                </c:pt>
                <c:pt idx="259">
                  <c:v>9/16/2013 14:00</c:v>
                </c:pt>
                <c:pt idx="260">
                  <c:v>9/16/2013 18:00</c:v>
                </c:pt>
              </c:strCache>
            </c:strRef>
          </c:cat>
          <c:val>
            <c:numRef>
              <c:f>修正后数值!$G$3:$G$263</c:f>
              <c:numCache>
                <c:formatCode>0.000_);[Red]\(0.000\)</c:formatCode>
                <c:ptCount val="261"/>
                <c:pt idx="0">
                  <c:v>31.162310072087241</c:v>
                </c:pt>
                <c:pt idx="1">
                  <c:v>29.592452092651335</c:v>
                </c:pt>
                <c:pt idx="2">
                  <c:v>31.432838656259431</c:v>
                </c:pt>
                <c:pt idx="3">
                  <c:v>31.400060191932742</c:v>
                </c:pt>
                <c:pt idx="4">
                  <c:v>31.528809035091907</c:v>
                </c:pt>
                <c:pt idx="5">
                  <c:v>31.834589046581087</c:v>
                </c:pt>
                <c:pt idx="6">
                  <c:v>31.42672792735916</c:v>
                </c:pt>
                <c:pt idx="7">
                  <c:v>31.521140961942329</c:v>
                </c:pt>
                <c:pt idx="8">
                  <c:v>31.62070278182582</c:v>
                </c:pt>
                <c:pt idx="9">
                  <c:v>30.20763686821806</c:v>
                </c:pt>
                <c:pt idx="10">
                  <c:v>29.398799538752066</c:v>
                </c:pt>
                <c:pt idx="11">
                  <c:v>30.972501912379663</c:v>
                </c:pt>
                <c:pt idx="12">
                  <c:v>31.154520226773062</c:v>
                </c:pt>
                <c:pt idx="13">
                  <c:v>31.38394169474152</c:v>
                </c:pt>
                <c:pt idx="14">
                  <c:v>31.308499137177286</c:v>
                </c:pt>
                <c:pt idx="15">
                  <c:v>30.395130946781773</c:v>
                </c:pt>
                <c:pt idx="16">
                  <c:v>29.81329201068791</c:v>
                </c:pt>
                <c:pt idx="17">
                  <c:v>30.641929357323427</c:v>
                </c:pt>
                <c:pt idx="18">
                  <c:v>30.786572937274027</c:v>
                </c:pt>
                <c:pt idx="19">
                  <c:v>30.692511082928629</c:v>
                </c:pt>
                <c:pt idx="20">
                  <c:v>31.413870786804232</c:v>
                </c:pt>
                <c:pt idx="21">
                  <c:v>31.01882219321779</c:v>
                </c:pt>
                <c:pt idx="22">
                  <c:v>29.498761924356504</c:v>
                </c:pt>
                <c:pt idx="23">
                  <c:v>31.151373950827306</c:v>
                </c:pt>
                <c:pt idx="24">
                  <c:v>31.043004637759843</c:v>
                </c:pt>
                <c:pt idx="25">
                  <c:v>30.54063313063179</c:v>
                </c:pt>
                <c:pt idx="26">
                  <c:v>31.156863420439844</c:v>
                </c:pt>
                <c:pt idx="27">
                  <c:v>31.178242029309573</c:v>
                </c:pt>
                <c:pt idx="28">
                  <c:v>30.152284375416585</c:v>
                </c:pt>
                <c:pt idx="29">
                  <c:v>31.672697046648814</c:v>
                </c:pt>
                <c:pt idx="30">
                  <c:v>31.485811807734589</c:v>
                </c:pt>
                <c:pt idx="31">
                  <c:v>31.412581940963804</c:v>
                </c:pt>
                <c:pt idx="32">
                  <c:v>32.028557398079336</c:v>
                </c:pt>
                <c:pt idx="33">
                  <c:v>31.705684424875884</c:v>
                </c:pt>
                <c:pt idx="34">
                  <c:v>31.99335147163216</c:v>
                </c:pt>
                <c:pt idx="35">
                  <c:v>31.051480035285927</c:v>
                </c:pt>
                <c:pt idx="36">
                  <c:v>30.108571083982326</c:v>
                </c:pt>
                <c:pt idx="37">
                  <c:v>29.137814323551495</c:v>
                </c:pt>
                <c:pt idx="38">
                  <c:v>30.387553646021406</c:v>
                </c:pt>
                <c:pt idx="39">
                  <c:v>30.640766537634722</c:v>
                </c:pt>
                <c:pt idx="40">
                  <c:v>30.378017175275023</c:v>
                </c:pt>
                <c:pt idx="41">
                  <c:v>30.59240920208488</c:v>
                </c:pt>
                <c:pt idx="42">
                  <c:v>29.243721837024875</c:v>
                </c:pt>
                <c:pt idx="43">
                  <c:v>29.062389396547516</c:v>
                </c:pt>
                <c:pt idx="44">
                  <c:v>31.08547511274449</c:v>
                </c:pt>
                <c:pt idx="45">
                  <c:v>29.392734527868129</c:v>
                </c:pt>
                <c:pt idx="46">
                  <c:v>30.326522626501642</c:v>
                </c:pt>
                <c:pt idx="47">
                  <c:v>30.277368082042333</c:v>
                </c:pt>
                <c:pt idx="48">
                  <c:v>29.428346928225043</c:v>
                </c:pt>
                <c:pt idx="49">
                  <c:v>28.103880410424395</c:v>
                </c:pt>
                <c:pt idx="50">
                  <c:v>30.027729021617684</c:v>
                </c:pt>
                <c:pt idx="51">
                  <c:v>29.669021336989822</c:v>
                </c:pt>
                <c:pt idx="52">
                  <c:v>28.324903217288536</c:v>
                </c:pt>
                <c:pt idx="53">
                  <c:v>29.843331385969233</c:v>
                </c:pt>
                <c:pt idx="54">
                  <c:v>29.878604843855314</c:v>
                </c:pt>
                <c:pt idx="55">
                  <c:v>29.601484784097018</c:v>
                </c:pt>
                <c:pt idx="56">
                  <c:v>30.034727022437366</c:v>
                </c:pt>
                <c:pt idx="57">
                  <c:v>30.054089112583693</c:v>
                </c:pt>
                <c:pt idx="58">
                  <c:v>29.531102580002916</c:v>
                </c:pt>
                <c:pt idx="59">
                  <c:v>30.193657657699148</c:v>
                </c:pt>
                <c:pt idx="60">
                  <c:v>29.693549758413553</c:v>
                </c:pt>
                <c:pt idx="61">
                  <c:v>29.544284490326881</c:v>
                </c:pt>
                <c:pt idx="62">
                  <c:v>29.965734330563155</c:v>
                </c:pt>
                <c:pt idx="63">
                  <c:v>29.792989097127663</c:v>
                </c:pt>
                <c:pt idx="64">
                  <c:v>29.183797889891089</c:v>
                </c:pt>
                <c:pt idx="65">
                  <c:v>29.654712304685852</c:v>
                </c:pt>
                <c:pt idx="66">
                  <c:v>29.420061679029189</c:v>
                </c:pt>
                <c:pt idx="67">
                  <c:v>29.256503379610226</c:v>
                </c:pt>
                <c:pt idx="68">
                  <c:v>29.24588036883409</c:v>
                </c:pt>
                <c:pt idx="69">
                  <c:v>28.978639109913789</c:v>
                </c:pt>
                <c:pt idx="70">
                  <c:v>28.462094184390846</c:v>
                </c:pt>
                <c:pt idx="71">
                  <c:v>28.768190986862489</c:v>
                </c:pt>
                <c:pt idx="72">
                  <c:v>28.983525940537294</c:v>
                </c:pt>
                <c:pt idx="73">
                  <c:v>28.966766958194089</c:v>
                </c:pt>
                <c:pt idx="74">
                  <c:v>29.292526415472516</c:v>
                </c:pt>
                <c:pt idx="75">
                  <c:v>29.173827924329792</c:v>
                </c:pt>
                <c:pt idx="76">
                  <c:v>29.544632005188795</c:v>
                </c:pt>
                <c:pt idx="77">
                  <c:v>29.46929990659147</c:v>
                </c:pt>
                <c:pt idx="78">
                  <c:v>28.701951243663324</c:v>
                </c:pt>
                <c:pt idx="79">
                  <c:v>28.542269095152442</c:v>
                </c:pt>
                <c:pt idx="80">
                  <c:v>28.776899439720509</c:v>
                </c:pt>
                <c:pt idx="81">
                  <c:v>28.659935596280881</c:v>
                </c:pt>
                <c:pt idx="82">
                  <c:v>28.494927949589229</c:v>
                </c:pt>
                <c:pt idx="83">
                  <c:v>28.911004947417631</c:v>
                </c:pt>
                <c:pt idx="84">
                  <c:v>28.706847128284799</c:v>
                </c:pt>
                <c:pt idx="85">
                  <c:v>29.407888211889361</c:v>
                </c:pt>
                <c:pt idx="86">
                  <c:v>29.165685093710156</c:v>
                </c:pt>
                <c:pt idx="87">
                  <c:v>29.962652605454792</c:v>
                </c:pt>
                <c:pt idx="88">
                  <c:v>29.985036288188486</c:v>
                </c:pt>
                <c:pt idx="89">
                  <c:v>29.744133659410693</c:v>
                </c:pt>
                <c:pt idx="90">
                  <c:v>28.894755990657895</c:v>
                </c:pt>
                <c:pt idx="91">
                  <c:v>27.43481024508479</c:v>
                </c:pt>
                <c:pt idx="92">
                  <c:v>29.341715715292995</c:v>
                </c:pt>
                <c:pt idx="93">
                  <c:v>28.440944135321125</c:v>
                </c:pt>
                <c:pt idx="94">
                  <c:v>28.054627062749333</c:v>
                </c:pt>
                <c:pt idx="95">
                  <c:v>28.553999515560488</c:v>
                </c:pt>
                <c:pt idx="96">
                  <c:v>28.219796164097925</c:v>
                </c:pt>
                <c:pt idx="97">
                  <c:v>28.097190555952498</c:v>
                </c:pt>
                <c:pt idx="98">
                  <c:v>29.065757203006893</c:v>
                </c:pt>
                <c:pt idx="99">
                  <c:v>26.962613491927762</c:v>
                </c:pt>
                <c:pt idx="100">
                  <c:v>25.99536163777729</c:v>
                </c:pt>
                <c:pt idx="101">
                  <c:v>27.729384940389814</c:v>
                </c:pt>
                <c:pt idx="102">
                  <c:v>26.055754707175588</c:v>
                </c:pt>
                <c:pt idx="103">
                  <c:v>25.972072022312528</c:v>
                </c:pt>
                <c:pt idx="104">
                  <c:v>26.837408962714914</c:v>
                </c:pt>
                <c:pt idx="105">
                  <c:v>26.924219273837796</c:v>
                </c:pt>
                <c:pt idx="106">
                  <c:v>26.912072362158458</c:v>
                </c:pt>
                <c:pt idx="107">
                  <c:v>26.96728918160477</c:v>
                </c:pt>
                <c:pt idx="108">
                  <c:v>27.791616230226008</c:v>
                </c:pt>
                <c:pt idx="109">
                  <c:v>27.385406189986103</c:v>
                </c:pt>
                <c:pt idx="110">
                  <c:v>27.26297072322167</c:v>
                </c:pt>
                <c:pt idx="111">
                  <c:v>27.322707949549553</c:v>
                </c:pt>
                <c:pt idx="112">
                  <c:v>27.302953157807341</c:v>
                </c:pt>
                <c:pt idx="113">
                  <c:v>27.304942913436491</c:v>
                </c:pt>
                <c:pt idx="114">
                  <c:v>25.777217068051591</c:v>
                </c:pt>
                <c:pt idx="115">
                  <c:v>25.245354181554436</c:v>
                </c:pt>
                <c:pt idx="116">
                  <c:v>26.767543825574354</c:v>
                </c:pt>
                <c:pt idx="117">
                  <c:v>27.183873792710497</c:v>
                </c:pt>
                <c:pt idx="118">
                  <c:v>27.02498798252898</c:v>
                </c:pt>
                <c:pt idx="119">
                  <c:v>27.097347067077493</c:v>
                </c:pt>
                <c:pt idx="120">
                  <c:v>26.306243096084046</c:v>
                </c:pt>
                <c:pt idx="121">
                  <c:v>25.734350509463578</c:v>
                </c:pt>
                <c:pt idx="122">
                  <c:v>26.465785760478987</c:v>
                </c:pt>
                <c:pt idx="123">
                  <c:v>26.320521032273145</c:v>
                </c:pt>
                <c:pt idx="124">
                  <c:v>26.606609750163631</c:v>
                </c:pt>
                <c:pt idx="125">
                  <c:v>26.760922778555589</c:v>
                </c:pt>
                <c:pt idx="126">
                  <c:v>26.41584927518489</c:v>
                </c:pt>
                <c:pt idx="127">
                  <c:v>26.932127080512586</c:v>
                </c:pt>
                <c:pt idx="128">
                  <c:v>26.820505122081844</c:v>
                </c:pt>
                <c:pt idx="129">
                  <c:v>25.044637444951089</c:v>
                </c:pt>
                <c:pt idx="130">
                  <c:v>25.077614941482864</c:v>
                </c:pt>
                <c:pt idx="131">
                  <c:v>26.399112319436028</c:v>
                </c:pt>
                <c:pt idx="132">
                  <c:v>24.963513835424955</c:v>
                </c:pt>
                <c:pt idx="133">
                  <c:v>24.411914576348497</c:v>
                </c:pt>
                <c:pt idx="134">
                  <c:v>26.155689893294415</c:v>
                </c:pt>
                <c:pt idx="135">
                  <c:v>25.527352644118075</c:v>
                </c:pt>
                <c:pt idx="136">
                  <c:v>25.164385611164171</c:v>
                </c:pt>
                <c:pt idx="137">
                  <c:v>26.228423416816288</c:v>
                </c:pt>
                <c:pt idx="138">
                  <c:v>25.796919800861662</c:v>
                </c:pt>
                <c:pt idx="139">
                  <c:v>25.368559501790653</c:v>
                </c:pt>
                <c:pt idx="140">
                  <c:v>26.408386037507558</c:v>
                </c:pt>
                <c:pt idx="141">
                  <c:v>25.627709022593432</c:v>
                </c:pt>
                <c:pt idx="142">
                  <c:v>25.004154690668301</c:v>
                </c:pt>
                <c:pt idx="143">
                  <c:v>26.151734795884398</c:v>
                </c:pt>
                <c:pt idx="144">
                  <c:v>25.438772410184889</c:v>
                </c:pt>
                <c:pt idx="145">
                  <c:v>24.776101036075627</c:v>
                </c:pt>
                <c:pt idx="146">
                  <c:v>25.843024137117126</c:v>
                </c:pt>
                <c:pt idx="147">
                  <c:v>25.005756948197948</c:v>
                </c:pt>
                <c:pt idx="148">
                  <c:v>24.023572461071272</c:v>
                </c:pt>
                <c:pt idx="149">
                  <c:v>25.310108145950988</c:v>
                </c:pt>
                <c:pt idx="150">
                  <c:v>24.980387023664786</c:v>
                </c:pt>
                <c:pt idx="151">
                  <c:v>24.074638254013465</c:v>
                </c:pt>
                <c:pt idx="152">
                  <c:v>25.570049417017863</c:v>
                </c:pt>
                <c:pt idx="153">
                  <c:v>25.422253189945</c:v>
                </c:pt>
                <c:pt idx="154">
                  <c:v>24.934878703243822</c:v>
                </c:pt>
                <c:pt idx="155">
                  <c:v>25.455580806221061</c:v>
                </c:pt>
                <c:pt idx="156">
                  <c:v>24.639158542574837</c:v>
                </c:pt>
                <c:pt idx="157">
                  <c:v>24.229185143836144</c:v>
                </c:pt>
                <c:pt idx="158">
                  <c:v>25.422802058661187</c:v>
                </c:pt>
                <c:pt idx="159">
                  <c:v>25.221857928643654</c:v>
                </c:pt>
                <c:pt idx="160">
                  <c:v>24.616857270508564</c:v>
                </c:pt>
                <c:pt idx="161">
                  <c:v>25.536576926523935</c:v>
                </c:pt>
                <c:pt idx="162">
                  <c:v>24.877686944665133</c:v>
                </c:pt>
                <c:pt idx="163">
                  <c:v>23.981496561440206</c:v>
                </c:pt>
                <c:pt idx="164">
                  <c:v>25.263798594975565</c:v>
                </c:pt>
                <c:pt idx="165">
                  <c:v>25.487685602860282</c:v>
                </c:pt>
                <c:pt idx="166">
                  <c:v>25.314207858875658</c:v>
                </c:pt>
                <c:pt idx="167">
                  <c:v>25.622092381653729</c:v>
                </c:pt>
                <c:pt idx="168">
                  <c:v>25.790560966448435</c:v>
                </c:pt>
                <c:pt idx="169">
                  <c:v>25.761363757951614</c:v>
                </c:pt>
                <c:pt idx="170">
                  <c:v>25.513074916627236</c:v>
                </c:pt>
                <c:pt idx="171">
                  <c:v>26.420060267229129</c:v>
                </c:pt>
                <c:pt idx="172">
                  <c:v>24.894260028386231</c:v>
                </c:pt>
                <c:pt idx="173">
                  <c:v>24.963789831489695</c:v>
                </c:pt>
                <c:pt idx="174">
                  <c:v>23.479900810709786</c:v>
                </c:pt>
                <c:pt idx="175">
                  <c:v>24.124832780154478</c:v>
                </c:pt>
                <c:pt idx="176">
                  <c:v>25.455787447247353</c:v>
                </c:pt>
                <c:pt idx="177">
                  <c:v>23.455470553256326</c:v>
                </c:pt>
                <c:pt idx="178">
                  <c:v>23.328365044347787</c:v>
                </c:pt>
                <c:pt idx="179">
                  <c:v>24.980619131026248</c:v>
                </c:pt>
                <c:pt idx="180">
                  <c:v>23.257594832136089</c:v>
                </c:pt>
                <c:pt idx="181">
                  <c:v>22.717143475299167</c:v>
                </c:pt>
                <c:pt idx="182">
                  <c:v>24.508958175898105</c:v>
                </c:pt>
                <c:pt idx="183">
                  <c:v>23.646020898405027</c:v>
                </c:pt>
                <c:pt idx="184">
                  <c:v>23.139841235300253</c:v>
                </c:pt>
                <c:pt idx="185">
                  <c:v>24.53661421522607</c:v>
                </c:pt>
                <c:pt idx="186">
                  <c:v>23.94558461573131</c:v>
                </c:pt>
                <c:pt idx="187">
                  <c:v>23.632540312941199</c:v>
                </c:pt>
                <c:pt idx="188">
                  <c:v>24.504366335024006</c:v>
                </c:pt>
                <c:pt idx="189">
                  <c:v>23.785615515214559</c:v>
                </c:pt>
                <c:pt idx="190">
                  <c:v>23.20329604891878</c:v>
                </c:pt>
                <c:pt idx="191">
                  <c:v>24.42350755655082</c:v>
                </c:pt>
                <c:pt idx="192">
                  <c:v>23.636619273519109</c:v>
                </c:pt>
                <c:pt idx="193">
                  <c:v>22.455990074710126</c:v>
                </c:pt>
                <c:pt idx="194">
                  <c:v>24.389911115327777</c:v>
                </c:pt>
                <c:pt idx="195">
                  <c:v>23.000966236321556</c:v>
                </c:pt>
                <c:pt idx="196">
                  <c:v>22.682262930960309</c:v>
                </c:pt>
                <c:pt idx="197">
                  <c:v>24.303660093144</c:v>
                </c:pt>
                <c:pt idx="198">
                  <c:v>23.018045658371772</c:v>
                </c:pt>
                <c:pt idx="199">
                  <c:v>23.034376854909187</c:v>
                </c:pt>
                <c:pt idx="200">
                  <c:v>24.284259924408534</c:v>
                </c:pt>
                <c:pt idx="201">
                  <c:v>24.783306121115629</c:v>
                </c:pt>
                <c:pt idx="202">
                  <c:v>24.108451339060288</c:v>
                </c:pt>
                <c:pt idx="203">
                  <c:v>24.442619807902183</c:v>
                </c:pt>
                <c:pt idx="204">
                  <c:v>26.543510513730585</c:v>
                </c:pt>
                <c:pt idx="205">
                  <c:v>23.890482513683729</c:v>
                </c:pt>
                <c:pt idx="206">
                  <c:v>25.663150726224679</c:v>
                </c:pt>
                <c:pt idx="207">
                  <c:v>24.642453833094788</c:v>
                </c:pt>
                <c:pt idx="208">
                  <c:v>24.329354035383787</c:v>
                </c:pt>
                <c:pt idx="209">
                  <c:v>25.265633858460095</c:v>
                </c:pt>
                <c:pt idx="210">
                  <c:v>24.614672113600179</c:v>
                </c:pt>
                <c:pt idx="211">
                  <c:v>24.141071828574354</c:v>
                </c:pt>
                <c:pt idx="212">
                  <c:v>25.405665702420929</c:v>
                </c:pt>
                <c:pt idx="213">
                  <c:v>24.907273269074388</c:v>
                </c:pt>
                <c:pt idx="214">
                  <c:v>24.026369701072969</c:v>
                </c:pt>
                <c:pt idx="215">
                  <c:v>25.434988612206588</c:v>
                </c:pt>
                <c:pt idx="216">
                  <c:v>25.189389486124707</c:v>
                </c:pt>
                <c:pt idx="217">
                  <c:v>24.043719424347589</c:v>
                </c:pt>
                <c:pt idx="218">
                  <c:v>25.568063352687687</c:v>
                </c:pt>
                <c:pt idx="219">
                  <c:v>24.47964832392822</c:v>
                </c:pt>
                <c:pt idx="220">
                  <c:v>23.609367820571229</c:v>
                </c:pt>
                <c:pt idx="221">
                  <c:v>25.177074866053335</c:v>
                </c:pt>
                <c:pt idx="222">
                  <c:v>25.248757682660923</c:v>
                </c:pt>
                <c:pt idx="223">
                  <c:v>23.869094269294607</c:v>
                </c:pt>
                <c:pt idx="224">
                  <c:v>25.820064141228148</c:v>
                </c:pt>
                <c:pt idx="225">
                  <c:v>25.577593141881692</c:v>
                </c:pt>
                <c:pt idx="226">
                  <c:v>25.059148607855185</c:v>
                </c:pt>
                <c:pt idx="227">
                  <c:v>25.842064022680141</c:v>
                </c:pt>
                <c:pt idx="228">
                  <c:v>25.83742675142669</c:v>
                </c:pt>
                <c:pt idx="229">
                  <c:v>24.117048058736795</c:v>
                </c:pt>
                <c:pt idx="230">
                  <c:v>25.700399936735781</c:v>
                </c:pt>
                <c:pt idx="231">
                  <c:v>25.416417790008495</c:v>
                </c:pt>
                <c:pt idx="232">
                  <c:v>24.595972958999013</c:v>
                </c:pt>
                <c:pt idx="233">
                  <c:v>25.876499215414785</c:v>
                </c:pt>
                <c:pt idx="234">
                  <c:v>25.478694745049602</c:v>
                </c:pt>
                <c:pt idx="235">
                  <c:v>25.279388515023889</c:v>
                </c:pt>
                <c:pt idx="236">
                  <c:v>26.000287045335046</c:v>
                </c:pt>
                <c:pt idx="237">
                  <c:v>26.112500288609329</c:v>
                </c:pt>
                <c:pt idx="238">
                  <c:v>25.987349375043724</c:v>
                </c:pt>
                <c:pt idx="239">
                  <c:v>26.653016723265008</c:v>
                </c:pt>
                <c:pt idx="240">
                  <c:v>25.694675493339865</c:v>
                </c:pt>
                <c:pt idx="241">
                  <c:v>25.458949077747373</c:v>
                </c:pt>
                <c:pt idx="242">
                  <c:v>26.138478114325071</c:v>
                </c:pt>
                <c:pt idx="243">
                  <c:v>25.551270587396754</c:v>
                </c:pt>
                <c:pt idx="244">
                  <c:v>24.162411789310621</c:v>
                </c:pt>
                <c:pt idx="245">
                  <c:v>26.025422083592623</c:v>
                </c:pt>
                <c:pt idx="246">
                  <c:v>25.69389328793601</c:v>
                </c:pt>
                <c:pt idx="247">
                  <c:v>25.084917065614608</c:v>
                </c:pt>
                <c:pt idx="248">
                  <c:v>26.087657092552178</c:v>
                </c:pt>
                <c:pt idx="249">
                  <c:v>25.36581192928719</c:v>
                </c:pt>
                <c:pt idx="250">
                  <c:v>25.011074128732243</c:v>
                </c:pt>
                <c:pt idx="251">
                  <c:v>25.864634505095481</c:v>
                </c:pt>
                <c:pt idx="252">
                  <c:v>25.153674761742121</c:v>
                </c:pt>
                <c:pt idx="253">
                  <c:v>24.056636677837325</c:v>
                </c:pt>
                <c:pt idx="254">
                  <c:v>25.573156714424293</c:v>
                </c:pt>
                <c:pt idx="255">
                  <c:v>25.226840854448547</c:v>
                </c:pt>
                <c:pt idx="256">
                  <c:v>24.862538300966499</c:v>
                </c:pt>
                <c:pt idx="257">
                  <c:v>26.162744478409198</c:v>
                </c:pt>
                <c:pt idx="258">
                  <c:v>25.279035216330282</c:v>
                </c:pt>
                <c:pt idx="259">
                  <c:v>24.474783687628026</c:v>
                </c:pt>
                <c:pt idx="260">
                  <c:v>25.887623269664289</c:v>
                </c:pt>
              </c:numCache>
            </c:numRef>
          </c:val>
          <c:smooth val="0"/>
          <c:extLst xmlns:c16r2="http://schemas.microsoft.com/office/drawing/2015/06/chart">
            <c:ext xmlns:c16="http://schemas.microsoft.com/office/drawing/2014/chart" uri="{C3380CC4-5D6E-409C-BE32-E72D297353CC}">
              <c16:uniqueId val="{00000003-7DC7-4AD7-84BE-0F3BF7EEB9D7}"/>
            </c:ext>
          </c:extLst>
        </c:ser>
        <c:dLbls>
          <c:showLegendKey val="0"/>
          <c:showVal val="0"/>
          <c:showCatName val="0"/>
          <c:showSerName val="0"/>
          <c:showPercent val="0"/>
          <c:showBubbleSize val="0"/>
        </c:dLbls>
        <c:smooth val="0"/>
        <c:axId val="1378104608"/>
        <c:axId val="1378095904"/>
      </c:lineChart>
      <c:catAx>
        <c:axId val="1378104608"/>
        <c:scaling>
          <c:orientation val="minMax"/>
        </c:scaling>
        <c:delete val="0"/>
        <c:axPos val="b"/>
        <c:numFmt formatCode="General" sourceLinked="1"/>
        <c:majorTickMark val="out"/>
        <c:minorTickMark val="none"/>
        <c:tickLblPos val="nextTo"/>
        <c:txPr>
          <a:bodyPr rot="-2700000"/>
          <a:lstStyle/>
          <a:p>
            <a:pPr>
              <a:defRPr/>
            </a:pPr>
            <a:endParaRPr lang="zh-CN"/>
          </a:p>
        </c:txPr>
        <c:crossAx val="1378095904"/>
        <c:crosses val="autoZero"/>
        <c:auto val="1"/>
        <c:lblAlgn val="ctr"/>
        <c:lblOffset val="100"/>
        <c:noMultiLvlLbl val="0"/>
      </c:catAx>
      <c:valAx>
        <c:axId val="1378095904"/>
        <c:scaling>
          <c:orientation val="minMax"/>
          <c:max val="35"/>
          <c:min val="8"/>
        </c:scaling>
        <c:delete val="0"/>
        <c:axPos val="l"/>
        <c:majorGridlines/>
        <c:title>
          <c:tx>
            <c:rich>
              <a:bodyPr/>
              <a:lstStyle/>
              <a:p>
                <a:pPr>
                  <a:defRPr sz="1600"/>
                </a:pPr>
                <a:r>
                  <a:rPr lang="zh-CN" altLang="en-US" sz="1600" b="0" dirty="0"/>
                  <a:t>鹽度值</a:t>
                </a:r>
              </a:p>
            </c:rich>
          </c:tx>
          <c:overlay val="0"/>
        </c:title>
        <c:numFmt formatCode="0.000_ " sourceLinked="1"/>
        <c:majorTickMark val="out"/>
        <c:minorTickMark val="none"/>
        <c:tickLblPos val="nextTo"/>
        <c:crossAx val="1378104608"/>
        <c:crosses val="autoZero"/>
        <c:crossBetween val="between"/>
        <c:minorUnit val="1"/>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solidFill>
                <a:srgbClr val="1602A6"/>
              </a:solidFill>
              <a:round/>
            </a:ln>
            <a:effectLst/>
          </c:spPr>
          <c:marker>
            <c:symbol val="none"/>
          </c:marker>
          <c:xVal>
            <c:numRef>
              <c:f>pH!$A$2:$A$65</c:f>
              <c:numCache>
                <c:formatCode>m/d/yyyy\ h:mm</c:formatCode>
                <c:ptCount val="64"/>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42159.711377314801</c:v>
                </c:pt>
                <c:pt idx="22">
                  <c:v>42160.336377314808</c:v>
                </c:pt>
                <c:pt idx="23">
                  <c:v>42160.461377314801</c:v>
                </c:pt>
                <c:pt idx="24">
                  <c:v>42160.586377314808</c:v>
                </c:pt>
                <c:pt idx="25">
                  <c:v>42160.711377314801</c:v>
                </c:pt>
                <c:pt idx="26">
                  <c:v>42161.336377314808</c:v>
                </c:pt>
                <c:pt idx="27">
                  <c:v>42161.461377314801</c:v>
                </c:pt>
                <c:pt idx="28">
                  <c:v>42161.586377314808</c:v>
                </c:pt>
                <c:pt idx="29">
                  <c:v>42161.711377314801</c:v>
                </c:pt>
                <c:pt idx="30">
                  <c:v>42162.336377314808</c:v>
                </c:pt>
                <c:pt idx="31">
                  <c:v>42162.461377314801</c:v>
                </c:pt>
                <c:pt idx="32">
                  <c:v>42162.586377314808</c:v>
                </c:pt>
                <c:pt idx="33">
                  <c:v>42162.711377314801</c:v>
                </c:pt>
                <c:pt idx="34">
                  <c:v>42163.336377314808</c:v>
                </c:pt>
                <c:pt idx="35">
                  <c:v>42163.461377314801</c:v>
                </c:pt>
                <c:pt idx="36">
                  <c:v>42163.586377314808</c:v>
                </c:pt>
                <c:pt idx="37">
                  <c:v>42163.711377314801</c:v>
                </c:pt>
                <c:pt idx="38">
                  <c:v>42164.336377314808</c:v>
                </c:pt>
                <c:pt idx="39">
                  <c:v>42164.461377314801</c:v>
                </c:pt>
                <c:pt idx="40">
                  <c:v>42164.586377314808</c:v>
                </c:pt>
                <c:pt idx="41">
                  <c:v>42164.711377314801</c:v>
                </c:pt>
                <c:pt idx="42">
                  <c:v>42165.336377314808</c:v>
                </c:pt>
                <c:pt idx="43">
                  <c:v>42165.461111111093</c:v>
                </c:pt>
                <c:pt idx="44">
                  <c:v>42165.586111111101</c:v>
                </c:pt>
                <c:pt idx="45">
                  <c:v>42165.711111111093</c:v>
                </c:pt>
                <c:pt idx="46">
                  <c:v>42166.461111111093</c:v>
                </c:pt>
                <c:pt idx="47">
                  <c:v>42166.586111111101</c:v>
                </c:pt>
                <c:pt idx="48">
                  <c:v>42166.711111111093</c:v>
                </c:pt>
                <c:pt idx="49">
                  <c:v>42167.377777777801</c:v>
                </c:pt>
                <c:pt idx="50">
                  <c:v>42167.502777777801</c:v>
                </c:pt>
                <c:pt idx="51">
                  <c:v>42167.586111111101</c:v>
                </c:pt>
                <c:pt idx="52">
                  <c:v>42167.711111111093</c:v>
                </c:pt>
                <c:pt idx="53">
                  <c:v>42168.336111111101</c:v>
                </c:pt>
                <c:pt idx="54">
                  <c:v>42168.461111111093</c:v>
                </c:pt>
                <c:pt idx="55">
                  <c:v>42168.586111111101</c:v>
                </c:pt>
                <c:pt idx="56">
                  <c:v>42168.711111111093</c:v>
                </c:pt>
                <c:pt idx="57">
                  <c:v>42169.336111111101</c:v>
                </c:pt>
                <c:pt idx="58">
                  <c:v>42169.461111111093</c:v>
                </c:pt>
                <c:pt idx="59">
                  <c:v>42169.711111111093</c:v>
                </c:pt>
                <c:pt idx="60">
                  <c:v>42170.336111111101</c:v>
                </c:pt>
                <c:pt idx="61">
                  <c:v>42170.461111111093</c:v>
                </c:pt>
                <c:pt idx="62">
                  <c:v>42170.586111111101</c:v>
                </c:pt>
                <c:pt idx="63">
                  <c:v>42170.711111111093</c:v>
                </c:pt>
              </c:numCache>
            </c:numRef>
          </c:xVal>
          <c:yVal>
            <c:numRef>
              <c:f>pH!$E$2:$E$65</c:f>
              <c:numCache>
                <c:formatCode>0.00%</c:formatCode>
                <c:ptCount val="64"/>
                <c:pt idx="0">
                  <c:v>2.0000000000000004E-2</c:v>
                </c:pt>
                <c:pt idx="1">
                  <c:v>2.0000000000000004E-2</c:v>
                </c:pt>
                <c:pt idx="2">
                  <c:v>2.0000000000000004E-2</c:v>
                </c:pt>
                <c:pt idx="3">
                  <c:v>2.0000000000000004E-2</c:v>
                </c:pt>
                <c:pt idx="4">
                  <c:v>2.0000000000000004E-2</c:v>
                </c:pt>
                <c:pt idx="5">
                  <c:v>2.0000000000000004E-2</c:v>
                </c:pt>
                <c:pt idx="6">
                  <c:v>2.0000000000000004E-2</c:v>
                </c:pt>
                <c:pt idx="7">
                  <c:v>2.0000000000000004E-2</c:v>
                </c:pt>
                <c:pt idx="8">
                  <c:v>2.0000000000000004E-2</c:v>
                </c:pt>
                <c:pt idx="9">
                  <c:v>2.0000000000000004E-2</c:v>
                </c:pt>
                <c:pt idx="10">
                  <c:v>2.0000000000000004E-2</c:v>
                </c:pt>
                <c:pt idx="11">
                  <c:v>2.0000000000000004E-2</c:v>
                </c:pt>
                <c:pt idx="12">
                  <c:v>2.0000000000000004E-2</c:v>
                </c:pt>
                <c:pt idx="13">
                  <c:v>2.0000000000000004E-2</c:v>
                </c:pt>
                <c:pt idx="14">
                  <c:v>2.0000000000000004E-2</c:v>
                </c:pt>
                <c:pt idx="15">
                  <c:v>2.0000000000000004E-2</c:v>
                </c:pt>
                <c:pt idx="16">
                  <c:v>2.0000000000000004E-2</c:v>
                </c:pt>
                <c:pt idx="17">
                  <c:v>2.0000000000000004E-2</c:v>
                </c:pt>
                <c:pt idx="18">
                  <c:v>2.0000000000000004E-2</c:v>
                </c:pt>
                <c:pt idx="19">
                  <c:v>2.0000000000000004E-2</c:v>
                </c:pt>
                <c:pt idx="20">
                  <c:v>2.0000000000000004E-2</c:v>
                </c:pt>
                <c:pt idx="21">
                  <c:v>2.0000000000000004E-2</c:v>
                </c:pt>
                <c:pt idx="22">
                  <c:v>2.0000000000000004E-2</c:v>
                </c:pt>
                <c:pt idx="23">
                  <c:v>2.0000000000000004E-2</c:v>
                </c:pt>
                <c:pt idx="24">
                  <c:v>2.0000000000000004E-2</c:v>
                </c:pt>
                <c:pt idx="25">
                  <c:v>2.0000000000000004E-2</c:v>
                </c:pt>
                <c:pt idx="26">
                  <c:v>2.0000000000000004E-2</c:v>
                </c:pt>
                <c:pt idx="27">
                  <c:v>2.0000000000000004E-2</c:v>
                </c:pt>
                <c:pt idx="28">
                  <c:v>2.0000000000000004E-2</c:v>
                </c:pt>
                <c:pt idx="29">
                  <c:v>2.0000000000000004E-2</c:v>
                </c:pt>
                <c:pt idx="30">
                  <c:v>2.0000000000000004E-2</c:v>
                </c:pt>
                <c:pt idx="31">
                  <c:v>2.0000000000000004E-2</c:v>
                </c:pt>
                <c:pt idx="32">
                  <c:v>2.0000000000000004E-2</c:v>
                </c:pt>
                <c:pt idx="33">
                  <c:v>2.0000000000000004E-2</c:v>
                </c:pt>
                <c:pt idx="34">
                  <c:v>2.0000000000000004E-2</c:v>
                </c:pt>
                <c:pt idx="35">
                  <c:v>2.0000000000000004E-2</c:v>
                </c:pt>
                <c:pt idx="36">
                  <c:v>2.0000000000000004E-2</c:v>
                </c:pt>
                <c:pt idx="37">
                  <c:v>2.0000000000000004E-2</c:v>
                </c:pt>
                <c:pt idx="38">
                  <c:v>2.0000000000000004E-2</c:v>
                </c:pt>
                <c:pt idx="39">
                  <c:v>2.0000000000000004E-2</c:v>
                </c:pt>
                <c:pt idx="40">
                  <c:v>2.0000000000000004E-2</c:v>
                </c:pt>
                <c:pt idx="41">
                  <c:v>2.0000000000000004E-2</c:v>
                </c:pt>
                <c:pt idx="42">
                  <c:v>2.0000000000000004E-2</c:v>
                </c:pt>
                <c:pt idx="43">
                  <c:v>2.0000000000000004E-2</c:v>
                </c:pt>
                <c:pt idx="44">
                  <c:v>2.0000000000000004E-2</c:v>
                </c:pt>
                <c:pt idx="45">
                  <c:v>2.0000000000000004E-2</c:v>
                </c:pt>
                <c:pt idx="46">
                  <c:v>2.0000000000000004E-2</c:v>
                </c:pt>
                <c:pt idx="47">
                  <c:v>2.0000000000000004E-2</c:v>
                </c:pt>
                <c:pt idx="48">
                  <c:v>2.0000000000000004E-2</c:v>
                </c:pt>
                <c:pt idx="49">
                  <c:v>2.0000000000000004E-2</c:v>
                </c:pt>
                <c:pt idx="50">
                  <c:v>2.0000000000000004E-2</c:v>
                </c:pt>
                <c:pt idx="51">
                  <c:v>2.0000000000000004E-2</c:v>
                </c:pt>
                <c:pt idx="52">
                  <c:v>2.0000000000000004E-2</c:v>
                </c:pt>
                <c:pt idx="53">
                  <c:v>2.0000000000000004E-2</c:v>
                </c:pt>
                <c:pt idx="54">
                  <c:v>2.0000000000000004E-2</c:v>
                </c:pt>
                <c:pt idx="55">
                  <c:v>2.0000000000000004E-2</c:v>
                </c:pt>
                <c:pt idx="56">
                  <c:v>2.0000000000000004E-2</c:v>
                </c:pt>
                <c:pt idx="57">
                  <c:v>2.0000000000000004E-2</c:v>
                </c:pt>
                <c:pt idx="58">
                  <c:v>2.0000000000000004E-2</c:v>
                </c:pt>
                <c:pt idx="59">
                  <c:v>2.0000000000000004E-2</c:v>
                </c:pt>
                <c:pt idx="60">
                  <c:v>2.0000000000000004E-2</c:v>
                </c:pt>
                <c:pt idx="61">
                  <c:v>2.0000000000000004E-2</c:v>
                </c:pt>
                <c:pt idx="62">
                  <c:v>2.0000000000000004E-2</c:v>
                </c:pt>
                <c:pt idx="63">
                  <c:v>2.0000000000000004E-2</c:v>
                </c:pt>
              </c:numCache>
            </c:numRef>
          </c:yVal>
          <c:smooth val="0"/>
          <c:extLst xmlns:c16r2="http://schemas.microsoft.com/office/drawing/2015/06/chart">
            <c:ext xmlns:c16="http://schemas.microsoft.com/office/drawing/2014/chart" uri="{C3380CC4-5D6E-409C-BE32-E72D297353CC}">
              <c16:uniqueId val="{00000000-7B79-4678-BC17-ECECAEA3E6B9}"/>
            </c:ext>
          </c:extLst>
        </c:ser>
        <c:ser>
          <c:idx val="1"/>
          <c:order val="1"/>
          <c:spPr>
            <a:ln w="28575" cap="rnd">
              <a:solidFill>
                <a:srgbClr val="1602A6"/>
              </a:solidFill>
              <a:round/>
            </a:ln>
            <a:effectLst/>
          </c:spPr>
          <c:marker>
            <c:symbol val="none"/>
          </c:marker>
          <c:xVal>
            <c:numRef>
              <c:f>pH!$A$2:$A$65</c:f>
              <c:numCache>
                <c:formatCode>m/d/yyyy\ h:mm</c:formatCode>
                <c:ptCount val="64"/>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42159.711377314801</c:v>
                </c:pt>
                <c:pt idx="22">
                  <c:v>42160.336377314808</c:v>
                </c:pt>
                <c:pt idx="23">
                  <c:v>42160.461377314801</c:v>
                </c:pt>
                <c:pt idx="24">
                  <c:v>42160.586377314808</c:v>
                </c:pt>
                <c:pt idx="25">
                  <c:v>42160.711377314801</c:v>
                </c:pt>
                <c:pt idx="26">
                  <c:v>42161.336377314808</c:v>
                </c:pt>
                <c:pt idx="27">
                  <c:v>42161.461377314801</c:v>
                </c:pt>
                <c:pt idx="28">
                  <c:v>42161.586377314808</c:v>
                </c:pt>
                <c:pt idx="29">
                  <c:v>42161.711377314801</c:v>
                </c:pt>
                <c:pt idx="30">
                  <c:v>42162.336377314808</c:v>
                </c:pt>
                <c:pt idx="31">
                  <c:v>42162.461377314801</c:v>
                </c:pt>
                <c:pt idx="32">
                  <c:v>42162.586377314808</c:v>
                </c:pt>
                <c:pt idx="33">
                  <c:v>42162.711377314801</c:v>
                </c:pt>
                <c:pt idx="34">
                  <c:v>42163.336377314808</c:v>
                </c:pt>
                <c:pt idx="35">
                  <c:v>42163.461377314801</c:v>
                </c:pt>
                <c:pt idx="36">
                  <c:v>42163.586377314808</c:v>
                </c:pt>
                <c:pt idx="37">
                  <c:v>42163.711377314801</c:v>
                </c:pt>
                <c:pt idx="38">
                  <c:v>42164.336377314808</c:v>
                </c:pt>
                <c:pt idx="39">
                  <c:v>42164.461377314801</c:v>
                </c:pt>
                <c:pt idx="40">
                  <c:v>42164.586377314808</c:v>
                </c:pt>
                <c:pt idx="41">
                  <c:v>42164.711377314801</c:v>
                </c:pt>
                <c:pt idx="42">
                  <c:v>42165.336377314808</c:v>
                </c:pt>
                <c:pt idx="43">
                  <c:v>42165.461111111093</c:v>
                </c:pt>
                <c:pt idx="44">
                  <c:v>42165.586111111101</c:v>
                </c:pt>
                <c:pt idx="45">
                  <c:v>42165.711111111093</c:v>
                </c:pt>
                <c:pt idx="46">
                  <c:v>42166.461111111093</c:v>
                </c:pt>
                <c:pt idx="47">
                  <c:v>42166.586111111101</c:v>
                </c:pt>
                <c:pt idx="48">
                  <c:v>42166.711111111093</c:v>
                </c:pt>
                <c:pt idx="49">
                  <c:v>42167.377777777801</c:v>
                </c:pt>
                <c:pt idx="50">
                  <c:v>42167.502777777801</c:v>
                </c:pt>
                <c:pt idx="51">
                  <c:v>42167.586111111101</c:v>
                </c:pt>
                <c:pt idx="52">
                  <c:v>42167.711111111093</c:v>
                </c:pt>
                <c:pt idx="53">
                  <c:v>42168.336111111101</c:v>
                </c:pt>
                <c:pt idx="54">
                  <c:v>42168.461111111093</c:v>
                </c:pt>
                <c:pt idx="55">
                  <c:v>42168.586111111101</c:v>
                </c:pt>
                <c:pt idx="56">
                  <c:v>42168.711111111093</c:v>
                </c:pt>
                <c:pt idx="57">
                  <c:v>42169.336111111101</c:v>
                </c:pt>
                <c:pt idx="58">
                  <c:v>42169.461111111093</c:v>
                </c:pt>
                <c:pt idx="59">
                  <c:v>42169.711111111093</c:v>
                </c:pt>
                <c:pt idx="60">
                  <c:v>42170.336111111101</c:v>
                </c:pt>
                <c:pt idx="61">
                  <c:v>42170.461111111093</c:v>
                </c:pt>
                <c:pt idx="62">
                  <c:v>42170.586111111101</c:v>
                </c:pt>
                <c:pt idx="63">
                  <c:v>42170.711111111093</c:v>
                </c:pt>
              </c:numCache>
            </c:numRef>
          </c:xVal>
          <c:yVal>
            <c:numRef>
              <c:f>pH!$F$2:$F$65</c:f>
              <c:numCache>
                <c:formatCode>0.00%</c:formatCode>
                <c:ptCount val="64"/>
                <c:pt idx="0">
                  <c:v>-2.0000000000000004E-2</c:v>
                </c:pt>
                <c:pt idx="1">
                  <c:v>-2.0000000000000004E-2</c:v>
                </c:pt>
                <c:pt idx="2">
                  <c:v>-2.0000000000000004E-2</c:v>
                </c:pt>
                <c:pt idx="3">
                  <c:v>-2.0000000000000004E-2</c:v>
                </c:pt>
                <c:pt idx="4">
                  <c:v>-2.0000000000000004E-2</c:v>
                </c:pt>
                <c:pt idx="5">
                  <c:v>-2.0000000000000004E-2</c:v>
                </c:pt>
                <c:pt idx="6">
                  <c:v>-2.0000000000000004E-2</c:v>
                </c:pt>
                <c:pt idx="7">
                  <c:v>-2.0000000000000004E-2</c:v>
                </c:pt>
                <c:pt idx="8">
                  <c:v>-2.0000000000000004E-2</c:v>
                </c:pt>
                <c:pt idx="9">
                  <c:v>-2.0000000000000004E-2</c:v>
                </c:pt>
                <c:pt idx="10">
                  <c:v>-2.0000000000000004E-2</c:v>
                </c:pt>
                <c:pt idx="11">
                  <c:v>-2.0000000000000004E-2</c:v>
                </c:pt>
                <c:pt idx="12">
                  <c:v>-2.0000000000000004E-2</c:v>
                </c:pt>
                <c:pt idx="13">
                  <c:v>-2.0000000000000004E-2</c:v>
                </c:pt>
                <c:pt idx="14">
                  <c:v>-2.0000000000000004E-2</c:v>
                </c:pt>
                <c:pt idx="15">
                  <c:v>-2.0000000000000004E-2</c:v>
                </c:pt>
                <c:pt idx="16">
                  <c:v>-2.0000000000000004E-2</c:v>
                </c:pt>
                <c:pt idx="17">
                  <c:v>-2.0000000000000004E-2</c:v>
                </c:pt>
                <c:pt idx="18">
                  <c:v>-2.0000000000000004E-2</c:v>
                </c:pt>
                <c:pt idx="19">
                  <c:v>-2.0000000000000004E-2</c:v>
                </c:pt>
                <c:pt idx="20">
                  <c:v>-2.0000000000000004E-2</c:v>
                </c:pt>
                <c:pt idx="21">
                  <c:v>-2.0000000000000004E-2</c:v>
                </c:pt>
                <c:pt idx="22">
                  <c:v>-2.0000000000000004E-2</c:v>
                </c:pt>
                <c:pt idx="23">
                  <c:v>-2.0000000000000004E-2</c:v>
                </c:pt>
                <c:pt idx="24">
                  <c:v>-2.0000000000000004E-2</c:v>
                </c:pt>
                <c:pt idx="25">
                  <c:v>-2.0000000000000004E-2</c:v>
                </c:pt>
                <c:pt idx="26">
                  <c:v>-2.0000000000000004E-2</c:v>
                </c:pt>
                <c:pt idx="27">
                  <c:v>-2.0000000000000004E-2</c:v>
                </c:pt>
                <c:pt idx="28">
                  <c:v>-2.0000000000000004E-2</c:v>
                </c:pt>
                <c:pt idx="29">
                  <c:v>-2.0000000000000004E-2</c:v>
                </c:pt>
                <c:pt idx="30">
                  <c:v>-2.0000000000000004E-2</c:v>
                </c:pt>
                <c:pt idx="31">
                  <c:v>-2.0000000000000004E-2</c:v>
                </c:pt>
                <c:pt idx="32">
                  <c:v>-2.0000000000000004E-2</c:v>
                </c:pt>
                <c:pt idx="33">
                  <c:v>-2.0000000000000004E-2</c:v>
                </c:pt>
                <c:pt idx="34">
                  <c:v>-2.0000000000000004E-2</c:v>
                </c:pt>
                <c:pt idx="35">
                  <c:v>-2.0000000000000004E-2</c:v>
                </c:pt>
                <c:pt idx="36">
                  <c:v>-2.0000000000000004E-2</c:v>
                </c:pt>
                <c:pt idx="37">
                  <c:v>-2.0000000000000004E-2</c:v>
                </c:pt>
                <c:pt idx="38">
                  <c:v>-2.0000000000000004E-2</c:v>
                </c:pt>
                <c:pt idx="39">
                  <c:v>-2.0000000000000004E-2</c:v>
                </c:pt>
                <c:pt idx="40">
                  <c:v>-2.0000000000000004E-2</c:v>
                </c:pt>
                <c:pt idx="41">
                  <c:v>-2.0000000000000004E-2</c:v>
                </c:pt>
                <c:pt idx="42">
                  <c:v>-2.0000000000000004E-2</c:v>
                </c:pt>
                <c:pt idx="43">
                  <c:v>-2.0000000000000004E-2</c:v>
                </c:pt>
                <c:pt idx="44">
                  <c:v>-2.0000000000000004E-2</c:v>
                </c:pt>
                <c:pt idx="45">
                  <c:v>-2.0000000000000004E-2</c:v>
                </c:pt>
                <c:pt idx="46">
                  <c:v>-2.0000000000000004E-2</c:v>
                </c:pt>
                <c:pt idx="47">
                  <c:v>-2.0000000000000004E-2</c:v>
                </c:pt>
                <c:pt idx="48">
                  <c:v>-2.0000000000000004E-2</c:v>
                </c:pt>
                <c:pt idx="49">
                  <c:v>-2.0000000000000004E-2</c:v>
                </c:pt>
                <c:pt idx="50">
                  <c:v>-2.0000000000000004E-2</c:v>
                </c:pt>
                <c:pt idx="51">
                  <c:v>-2.0000000000000004E-2</c:v>
                </c:pt>
                <c:pt idx="52">
                  <c:v>-2.0000000000000004E-2</c:v>
                </c:pt>
                <c:pt idx="53">
                  <c:v>-2.0000000000000004E-2</c:v>
                </c:pt>
                <c:pt idx="54">
                  <c:v>-2.0000000000000004E-2</c:v>
                </c:pt>
                <c:pt idx="55">
                  <c:v>-2.0000000000000004E-2</c:v>
                </c:pt>
                <c:pt idx="56">
                  <c:v>-2.0000000000000004E-2</c:v>
                </c:pt>
                <c:pt idx="57">
                  <c:v>-2.0000000000000004E-2</c:v>
                </c:pt>
                <c:pt idx="58">
                  <c:v>-2.0000000000000004E-2</c:v>
                </c:pt>
                <c:pt idx="59">
                  <c:v>-2.0000000000000004E-2</c:v>
                </c:pt>
                <c:pt idx="60">
                  <c:v>-2.0000000000000004E-2</c:v>
                </c:pt>
                <c:pt idx="61">
                  <c:v>-2.0000000000000004E-2</c:v>
                </c:pt>
                <c:pt idx="62">
                  <c:v>-2.0000000000000004E-2</c:v>
                </c:pt>
                <c:pt idx="63">
                  <c:v>-2.0000000000000004E-2</c:v>
                </c:pt>
              </c:numCache>
            </c:numRef>
          </c:yVal>
          <c:smooth val="0"/>
          <c:extLst xmlns:c16r2="http://schemas.microsoft.com/office/drawing/2015/06/chart">
            <c:ext xmlns:c16="http://schemas.microsoft.com/office/drawing/2014/chart" uri="{C3380CC4-5D6E-409C-BE32-E72D297353CC}">
              <c16:uniqueId val="{00000001-7B79-4678-BC17-ECECAEA3E6B9}"/>
            </c:ext>
          </c:extLst>
        </c:ser>
        <c:ser>
          <c:idx val="2"/>
          <c:order val="2"/>
          <c:spPr>
            <a:ln w="25400" cap="rnd">
              <a:noFill/>
              <a:round/>
            </a:ln>
            <a:effectLst/>
          </c:spPr>
          <c:marker>
            <c:symbol val="circle"/>
            <c:size val="5"/>
            <c:spPr>
              <a:solidFill>
                <a:schemeClr val="tx2"/>
              </a:solidFill>
              <a:ln w="9525">
                <a:solidFill>
                  <a:schemeClr val="tx2"/>
                </a:solidFill>
              </a:ln>
              <a:effectLst/>
            </c:spPr>
          </c:marker>
          <c:xVal>
            <c:numRef>
              <c:f>pH!$A$2:$A$65</c:f>
              <c:numCache>
                <c:formatCode>m/d/yyyy\ h:mm</c:formatCode>
                <c:ptCount val="64"/>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42159.711377314801</c:v>
                </c:pt>
                <c:pt idx="22">
                  <c:v>42160.336377314808</c:v>
                </c:pt>
                <c:pt idx="23">
                  <c:v>42160.461377314801</c:v>
                </c:pt>
                <c:pt idx="24">
                  <c:v>42160.586377314808</c:v>
                </c:pt>
                <c:pt idx="25">
                  <c:v>42160.711377314801</c:v>
                </c:pt>
                <c:pt idx="26">
                  <c:v>42161.336377314808</c:v>
                </c:pt>
                <c:pt idx="27">
                  <c:v>42161.461377314801</c:v>
                </c:pt>
                <c:pt idx="28">
                  <c:v>42161.586377314808</c:v>
                </c:pt>
                <c:pt idx="29">
                  <c:v>42161.711377314801</c:v>
                </c:pt>
                <c:pt idx="30">
                  <c:v>42162.336377314808</c:v>
                </c:pt>
                <c:pt idx="31">
                  <c:v>42162.461377314801</c:v>
                </c:pt>
                <c:pt idx="32">
                  <c:v>42162.586377314808</c:v>
                </c:pt>
                <c:pt idx="33">
                  <c:v>42162.711377314801</c:v>
                </c:pt>
                <c:pt idx="34">
                  <c:v>42163.336377314808</c:v>
                </c:pt>
                <c:pt idx="35">
                  <c:v>42163.461377314801</c:v>
                </c:pt>
                <c:pt idx="36">
                  <c:v>42163.586377314808</c:v>
                </c:pt>
                <c:pt idx="37">
                  <c:v>42163.711377314801</c:v>
                </c:pt>
                <c:pt idx="38">
                  <c:v>42164.336377314808</c:v>
                </c:pt>
                <c:pt idx="39">
                  <c:v>42164.461377314801</c:v>
                </c:pt>
                <c:pt idx="40">
                  <c:v>42164.586377314808</c:v>
                </c:pt>
                <c:pt idx="41">
                  <c:v>42164.711377314801</c:v>
                </c:pt>
                <c:pt idx="42">
                  <c:v>42165.336377314808</c:v>
                </c:pt>
                <c:pt idx="43">
                  <c:v>42165.461111111093</c:v>
                </c:pt>
                <c:pt idx="44">
                  <c:v>42165.586111111101</c:v>
                </c:pt>
                <c:pt idx="45">
                  <c:v>42165.711111111093</c:v>
                </c:pt>
                <c:pt idx="46">
                  <c:v>42166.461111111093</c:v>
                </c:pt>
                <c:pt idx="47">
                  <c:v>42166.586111111101</c:v>
                </c:pt>
                <c:pt idx="48">
                  <c:v>42166.711111111093</c:v>
                </c:pt>
                <c:pt idx="49">
                  <c:v>42167.377777777801</c:v>
                </c:pt>
                <c:pt idx="50">
                  <c:v>42167.502777777801</c:v>
                </c:pt>
                <c:pt idx="51">
                  <c:v>42167.586111111101</c:v>
                </c:pt>
                <c:pt idx="52">
                  <c:v>42167.711111111093</c:v>
                </c:pt>
                <c:pt idx="53">
                  <c:v>42168.336111111101</c:v>
                </c:pt>
                <c:pt idx="54">
                  <c:v>42168.461111111093</c:v>
                </c:pt>
                <c:pt idx="55">
                  <c:v>42168.586111111101</c:v>
                </c:pt>
                <c:pt idx="56">
                  <c:v>42168.711111111093</c:v>
                </c:pt>
                <c:pt idx="57">
                  <c:v>42169.336111111101</c:v>
                </c:pt>
                <c:pt idx="58">
                  <c:v>42169.461111111093</c:v>
                </c:pt>
                <c:pt idx="59">
                  <c:v>42169.711111111093</c:v>
                </c:pt>
                <c:pt idx="60">
                  <c:v>42170.336111111101</c:v>
                </c:pt>
                <c:pt idx="61">
                  <c:v>42170.461111111093</c:v>
                </c:pt>
                <c:pt idx="62">
                  <c:v>42170.586111111101</c:v>
                </c:pt>
                <c:pt idx="63">
                  <c:v>42170.711111111093</c:v>
                </c:pt>
              </c:numCache>
            </c:numRef>
          </c:xVal>
          <c:yVal>
            <c:numRef>
              <c:f>pH!$D$2:$D$65</c:f>
              <c:numCache>
                <c:formatCode>0.00%</c:formatCode>
                <c:ptCount val="64"/>
                <c:pt idx="0">
                  <c:v>-1.02171136653895E-2</c:v>
                </c:pt>
                <c:pt idx="1">
                  <c:v>-6.345177664974601E-3</c:v>
                </c:pt>
                <c:pt idx="2">
                  <c:v>-5.000000000000001E-3</c:v>
                </c:pt>
                <c:pt idx="3">
                  <c:v>-5.0441361916771805E-3</c:v>
                </c:pt>
                <c:pt idx="4">
                  <c:v>-5.0505050505050587E-3</c:v>
                </c:pt>
                <c:pt idx="5">
                  <c:v>-7.4999999999999512E-3</c:v>
                </c:pt>
                <c:pt idx="6">
                  <c:v>-6.2578222778472891E-3</c:v>
                </c:pt>
                <c:pt idx="7">
                  <c:v>-3.7783375314861811E-3</c:v>
                </c:pt>
                <c:pt idx="8">
                  <c:v>-5.000000000000001E-3</c:v>
                </c:pt>
                <c:pt idx="9">
                  <c:v>1.2690355329949001E-3</c:v>
                </c:pt>
                <c:pt idx="10">
                  <c:v>1.2804097311140401E-3</c:v>
                </c:pt>
                <c:pt idx="11">
                  <c:v>-1.7699115044247902E-2</c:v>
                </c:pt>
                <c:pt idx="12">
                  <c:v>-2.1250000000000002E-2</c:v>
                </c:pt>
                <c:pt idx="13">
                  <c:v>-1.2903225806451601E-2</c:v>
                </c:pt>
                <c:pt idx="14">
                  <c:v>-1.2787723785166303E-2</c:v>
                </c:pt>
                <c:pt idx="15">
                  <c:v>-1.2953367875647598E-2</c:v>
                </c:pt>
                <c:pt idx="16">
                  <c:v>-5.1948051948052E-3</c:v>
                </c:pt>
                <c:pt idx="17">
                  <c:v>3.9318479685452497E-3</c:v>
                </c:pt>
                <c:pt idx="18">
                  <c:v>7.8125000000000694E-3</c:v>
                </c:pt>
                <c:pt idx="19">
                  <c:v>-5.2083333333333417E-3</c:v>
                </c:pt>
                <c:pt idx="20">
                  <c:v>-1.5503875968992303E-2</c:v>
                </c:pt>
                <c:pt idx="21">
                  <c:v>5.2083333333333417E-3</c:v>
                </c:pt>
                <c:pt idx="22">
                  <c:v>-9.0322580645161681E-3</c:v>
                </c:pt>
                <c:pt idx="23">
                  <c:v>-6.4432989690721421E-3</c:v>
                </c:pt>
                <c:pt idx="24">
                  <c:v>-6.4850843060959588E-3</c:v>
                </c:pt>
                <c:pt idx="25">
                  <c:v>-1.0376134889753599E-2</c:v>
                </c:pt>
                <c:pt idx="26">
                  <c:v>-9.1383812010444199E-3</c:v>
                </c:pt>
                <c:pt idx="27">
                  <c:v>-3.9370078740157801E-3</c:v>
                </c:pt>
                <c:pt idx="28">
                  <c:v>-5.2424639580602901E-3</c:v>
                </c:pt>
                <c:pt idx="29">
                  <c:v>0</c:v>
                </c:pt>
                <c:pt idx="30">
                  <c:v>1.3175230566534598E-3</c:v>
                </c:pt>
                <c:pt idx="31">
                  <c:v>2.6490066225166205E-3</c:v>
                </c:pt>
                <c:pt idx="32">
                  <c:v>-1.3106159895150404E-3</c:v>
                </c:pt>
                <c:pt idx="33">
                  <c:v>3.9577836411609814E-3</c:v>
                </c:pt>
                <c:pt idx="34">
                  <c:v>1.3157894736843001E-3</c:v>
                </c:pt>
                <c:pt idx="35">
                  <c:v>-1.3106159895150404E-3</c:v>
                </c:pt>
                <c:pt idx="36">
                  <c:v>-7.7519379844961916E-3</c:v>
                </c:pt>
                <c:pt idx="37">
                  <c:v>5.2631578947368507E-3</c:v>
                </c:pt>
                <c:pt idx="38">
                  <c:v>0</c:v>
                </c:pt>
                <c:pt idx="39">
                  <c:v>5.3191489361702196E-3</c:v>
                </c:pt>
                <c:pt idx="40">
                  <c:v>-2.6212319790300908E-3</c:v>
                </c:pt>
                <c:pt idx="41">
                  <c:v>1.3175230566534598E-3</c:v>
                </c:pt>
                <c:pt idx="42">
                  <c:v>-2.6350461133069301E-3</c:v>
                </c:pt>
                <c:pt idx="43">
                  <c:v>-3.9682539682538804E-3</c:v>
                </c:pt>
                <c:pt idx="44">
                  <c:v>3.97350993377487E-3</c:v>
                </c:pt>
                <c:pt idx="45">
                  <c:v>-2.6212319790300908E-3</c:v>
                </c:pt>
                <c:pt idx="46">
                  <c:v>-6.6401062416998405E-3</c:v>
                </c:pt>
                <c:pt idx="47">
                  <c:v>0</c:v>
                </c:pt>
                <c:pt idx="48">
                  <c:v>-4.5484080571799998E-3</c:v>
                </c:pt>
                <c:pt idx="49">
                  <c:v>-6.64893617021274E-3</c:v>
                </c:pt>
                <c:pt idx="50">
                  <c:v>0</c:v>
                </c:pt>
                <c:pt idx="51">
                  <c:v>-1.3227513227513202E-2</c:v>
                </c:pt>
                <c:pt idx="52">
                  <c:v>-2.6385224274406904E-3</c:v>
                </c:pt>
                <c:pt idx="53">
                  <c:v>-1.7612524461839505E-2</c:v>
                </c:pt>
                <c:pt idx="54">
                  <c:v>-6.5445026178011408E-3</c:v>
                </c:pt>
                <c:pt idx="55">
                  <c:v>-5.8327932598833312E-3</c:v>
                </c:pt>
                <c:pt idx="56">
                  <c:v>-1.1031797534068801E-2</c:v>
                </c:pt>
                <c:pt idx="57">
                  <c:v>-2.6246719160105607E-3</c:v>
                </c:pt>
                <c:pt idx="58">
                  <c:v>-5.2151238591916609E-3</c:v>
                </c:pt>
                <c:pt idx="59">
                  <c:v>1.5852047556142699E-2</c:v>
                </c:pt>
                <c:pt idx="60">
                  <c:v>-7.7922077922078616E-3</c:v>
                </c:pt>
                <c:pt idx="61">
                  <c:v>-7.7922077922078616E-3</c:v>
                </c:pt>
                <c:pt idx="62">
                  <c:v>1.2987012987012899E-2</c:v>
                </c:pt>
                <c:pt idx="63">
                  <c:v>-8.9285714285714576E-3</c:v>
                </c:pt>
              </c:numCache>
            </c:numRef>
          </c:yVal>
          <c:smooth val="0"/>
          <c:extLst xmlns:c16r2="http://schemas.microsoft.com/office/drawing/2015/06/chart">
            <c:ext xmlns:c16="http://schemas.microsoft.com/office/drawing/2014/chart" uri="{C3380CC4-5D6E-409C-BE32-E72D297353CC}">
              <c16:uniqueId val="{00000002-7B79-4678-BC17-ECECAEA3E6B9}"/>
            </c:ext>
          </c:extLst>
        </c:ser>
        <c:dLbls>
          <c:showLegendKey val="0"/>
          <c:showVal val="0"/>
          <c:showCatName val="0"/>
          <c:showSerName val="0"/>
          <c:showPercent val="0"/>
          <c:showBubbleSize val="0"/>
        </c:dLbls>
        <c:axId val="1292585824"/>
        <c:axId val="1292581472"/>
      </c:scatterChart>
      <c:valAx>
        <c:axId val="1292585824"/>
        <c:scaling>
          <c:orientation val="minMax"/>
          <c:max val="42171"/>
          <c:min val="42154"/>
        </c:scaling>
        <c:delete val="1"/>
        <c:axPos val="b"/>
        <c:majorGridlines>
          <c:spPr>
            <a:ln w="9525" cap="flat" cmpd="sng" algn="ctr">
              <a:solidFill>
                <a:schemeClr val="tx1">
                  <a:lumMod val="15000"/>
                  <a:lumOff val="85000"/>
                </a:schemeClr>
              </a:solidFill>
              <a:round/>
            </a:ln>
            <a:effectLst/>
          </c:spPr>
        </c:majorGridlines>
        <c:numFmt formatCode="m/d/yyyy\ h:mm" sourceLinked="1"/>
        <c:majorTickMark val="out"/>
        <c:minorTickMark val="none"/>
        <c:tickLblPos val="none"/>
        <c:crossAx val="1292581472"/>
        <c:crosses val="autoZero"/>
        <c:crossBetween val="midCat"/>
      </c:valAx>
      <c:valAx>
        <c:axId val="1292581472"/>
        <c:scaling>
          <c:orientation val="minMax"/>
          <c:max val="0.1"/>
          <c:min val="-0.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sz="1000" b="0" i="0" u="none" strike="noStrike" kern="1200" baseline="0">
                    <a:solidFill>
                      <a:schemeClr val="tx1">
                        <a:lumMod val="65000"/>
                        <a:lumOff val="35000"/>
                      </a:schemeClr>
                    </a:solidFill>
                    <a:latin typeface="+mn-lt"/>
                    <a:ea typeface="+mn-ea"/>
                    <a:cs typeface="+mn-cs"/>
                  </a:defRPr>
                </a:pPr>
                <a:r>
                  <a:rPr lang="zh-CN" altLang="en-US" sz="1100" b="1" dirty="0">
                    <a:latin typeface="微软雅黑" pitchFamily="34" charset="-122"/>
                    <a:ea typeface="微软雅黑" pitchFamily="34" charset="-122"/>
                  </a:rPr>
                  <a:t>在线监测数值与实验室数值相对误差</a:t>
                </a:r>
              </a:p>
            </c:rich>
          </c:tx>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horzOverflow="overflow"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92585824"/>
        <c:crosses val="autoZero"/>
        <c:crossBetween val="midCat"/>
      </c:valAx>
      <c:spPr>
        <a:noFill/>
        <a:ln w="25400">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2400" b="0" i="0" u="none" strike="noStrike" kern="1200" spc="0" baseline="0">
                <a:solidFill>
                  <a:schemeClr val="tx1">
                    <a:lumMod val="65000"/>
                    <a:lumOff val="35000"/>
                  </a:schemeClr>
                </a:solidFill>
                <a:latin typeface="+mn-lt"/>
                <a:ea typeface="+mn-ea"/>
                <a:cs typeface="+mn-cs"/>
              </a:defRPr>
            </a:pPr>
            <a:r>
              <a:rPr lang="en-US" altLang="zh-CN" sz="2400"/>
              <a:t>DO</a:t>
            </a:r>
            <a:r>
              <a:rPr lang="zh-CN" altLang="en-US" sz="2400"/>
              <a:t>（</a:t>
            </a:r>
            <a:r>
              <a:rPr lang="en-US" altLang="zh-CN" sz="2400"/>
              <a:t>mg/L</a:t>
            </a:r>
            <a:r>
              <a:rPr lang="zh-CN" altLang="en-US" sz="2400"/>
              <a:t>）</a:t>
            </a:r>
          </a:p>
        </c:rich>
      </c:tx>
      <c:overlay val="0"/>
      <c:spPr>
        <a:noFill/>
        <a:ln>
          <a:noFill/>
        </a:ln>
        <a:effectLst/>
      </c:spPr>
    </c:title>
    <c:autoTitleDeleted val="0"/>
    <c:plotArea>
      <c:layout>
        <c:manualLayout>
          <c:layoutTarget val="inner"/>
          <c:xMode val="edge"/>
          <c:yMode val="edge"/>
          <c:x val="9.8078866083803035E-2"/>
          <c:y val="0.18563843481319706"/>
          <c:w val="0.87823840769903816"/>
          <c:h val="0.50954350696564588"/>
        </c:manualLayout>
      </c:layout>
      <c:scatterChart>
        <c:scatterStyle val="lineMarker"/>
        <c:varyColors val="0"/>
        <c:ser>
          <c:idx val="0"/>
          <c:order val="0"/>
          <c:tx>
            <c:strRef>
              <c:f>在线监测数据</c:f>
              <c:strCache>
                <c:ptCount val="1"/>
                <c:pt idx="0">
                  <c:v>在线监测数据</c:v>
                </c:pt>
              </c:strCache>
            </c:strRef>
          </c:tx>
          <c:spPr>
            <a:ln w="19050" cap="rnd">
              <a:solidFill>
                <a:srgbClr val="1602A6"/>
              </a:solidFill>
              <a:round/>
            </a:ln>
            <a:effectLst/>
          </c:spPr>
          <c:marker>
            <c:symbol val="triangle"/>
            <c:size val="7"/>
            <c:spPr>
              <a:solidFill>
                <a:srgbClr val="1602A6"/>
              </a:solidFill>
              <a:ln w="9525">
                <a:solidFill>
                  <a:srgbClr val="1602A6"/>
                </a:solidFill>
              </a:ln>
              <a:effectLst/>
            </c:spPr>
          </c:marker>
          <c:xVal>
            <c:numRef>
              <c:f>溶解氧!$A$2:$A$63</c:f>
              <c:numCache>
                <c:formatCode>m/d/yyyy\ h:mm</c:formatCode>
                <c:ptCount val="62"/>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42159.586377314808</c:v>
                </c:pt>
                <c:pt idx="22">
                  <c:v>42159.711377314801</c:v>
                </c:pt>
                <c:pt idx="23">
                  <c:v>42160.336377314808</c:v>
                </c:pt>
                <c:pt idx="24">
                  <c:v>42160.461377314801</c:v>
                </c:pt>
                <c:pt idx="25">
                  <c:v>42160.586377314808</c:v>
                </c:pt>
                <c:pt idx="26">
                  <c:v>42160.711377314801</c:v>
                </c:pt>
                <c:pt idx="27">
                  <c:v>42161.336377314808</c:v>
                </c:pt>
                <c:pt idx="28">
                  <c:v>42161.461377314801</c:v>
                </c:pt>
                <c:pt idx="29">
                  <c:v>42161.586377314808</c:v>
                </c:pt>
                <c:pt idx="30">
                  <c:v>42161.711377314801</c:v>
                </c:pt>
                <c:pt idx="31">
                  <c:v>42162.336377314808</c:v>
                </c:pt>
                <c:pt idx="32">
                  <c:v>42162.461377314801</c:v>
                </c:pt>
                <c:pt idx="33">
                  <c:v>42162.586377314808</c:v>
                </c:pt>
                <c:pt idx="34">
                  <c:v>42162.711377314801</c:v>
                </c:pt>
                <c:pt idx="35">
                  <c:v>42163.336377314808</c:v>
                </c:pt>
                <c:pt idx="36">
                  <c:v>42163.461377314801</c:v>
                </c:pt>
                <c:pt idx="37">
                  <c:v>42163.586377314808</c:v>
                </c:pt>
                <c:pt idx="38">
                  <c:v>42163.711377314801</c:v>
                </c:pt>
                <c:pt idx="39">
                  <c:v>42164.336377314808</c:v>
                </c:pt>
                <c:pt idx="40">
                  <c:v>42164.461377314801</c:v>
                </c:pt>
                <c:pt idx="41">
                  <c:v>42164.586377314808</c:v>
                </c:pt>
                <c:pt idx="42">
                  <c:v>42164.711377314801</c:v>
                </c:pt>
                <c:pt idx="43">
                  <c:v>42165.336377314808</c:v>
                </c:pt>
                <c:pt idx="44">
                  <c:v>42165.461111111093</c:v>
                </c:pt>
                <c:pt idx="45">
                  <c:v>42165.586111111101</c:v>
                </c:pt>
                <c:pt idx="46">
                  <c:v>42165.711111111093</c:v>
                </c:pt>
                <c:pt idx="47">
                  <c:v>42166.336111111101</c:v>
                </c:pt>
                <c:pt idx="48">
                  <c:v>42166.461111111093</c:v>
                </c:pt>
                <c:pt idx="49">
                  <c:v>42166.586111111101</c:v>
                </c:pt>
                <c:pt idx="50">
                  <c:v>42166.711111111093</c:v>
                </c:pt>
                <c:pt idx="51">
                  <c:v>42167.377777777801</c:v>
                </c:pt>
                <c:pt idx="52">
                  <c:v>42167.586111111101</c:v>
                </c:pt>
                <c:pt idx="53">
                  <c:v>42168.336111111101</c:v>
                </c:pt>
                <c:pt idx="54">
                  <c:v>42168.461111111093</c:v>
                </c:pt>
                <c:pt idx="55">
                  <c:v>42168.586111111101</c:v>
                </c:pt>
                <c:pt idx="56">
                  <c:v>42168.711111111093</c:v>
                </c:pt>
                <c:pt idx="57">
                  <c:v>42169.336111111101</c:v>
                </c:pt>
                <c:pt idx="58">
                  <c:v>42169.461111111093</c:v>
                </c:pt>
                <c:pt idx="59">
                  <c:v>42170.336111111101</c:v>
                </c:pt>
                <c:pt idx="60">
                  <c:v>42170.461111111093</c:v>
                </c:pt>
                <c:pt idx="61">
                  <c:v>42170.711111111093</c:v>
                </c:pt>
              </c:numCache>
            </c:numRef>
          </c:xVal>
          <c:yVal>
            <c:numRef>
              <c:f>溶解氧!$B$2:$B$63</c:f>
              <c:numCache>
                <c:formatCode>General</c:formatCode>
                <c:ptCount val="62"/>
                <c:pt idx="0">
                  <c:v>6.44</c:v>
                </c:pt>
                <c:pt idx="1">
                  <c:v>7.07</c:v>
                </c:pt>
                <c:pt idx="2">
                  <c:v>8.18</c:v>
                </c:pt>
                <c:pt idx="3">
                  <c:v>7.39</c:v>
                </c:pt>
                <c:pt idx="4">
                  <c:v>7.37</c:v>
                </c:pt>
                <c:pt idx="5">
                  <c:v>7.7700000000000005</c:v>
                </c:pt>
                <c:pt idx="6">
                  <c:v>7.45</c:v>
                </c:pt>
                <c:pt idx="7">
                  <c:v>6.96</c:v>
                </c:pt>
                <c:pt idx="8">
                  <c:v>7.37</c:v>
                </c:pt>
                <c:pt idx="9">
                  <c:v>6.84</c:v>
                </c:pt>
                <c:pt idx="10">
                  <c:v>6.6499999999999995</c:v>
                </c:pt>
                <c:pt idx="11">
                  <c:v>6.05</c:v>
                </c:pt>
                <c:pt idx="12">
                  <c:v>6.42</c:v>
                </c:pt>
                <c:pt idx="13">
                  <c:v>5.71</c:v>
                </c:pt>
                <c:pt idx="14">
                  <c:v>6.2700000000000005</c:v>
                </c:pt>
                <c:pt idx="15">
                  <c:v>5.1199999999999992</c:v>
                </c:pt>
                <c:pt idx="16">
                  <c:v>5.3599999999999994</c:v>
                </c:pt>
                <c:pt idx="17">
                  <c:v>5.55</c:v>
                </c:pt>
                <c:pt idx="18">
                  <c:v>6.1499999999999995</c:v>
                </c:pt>
                <c:pt idx="19">
                  <c:v>5.05</c:v>
                </c:pt>
                <c:pt idx="20">
                  <c:v>4.4300000000000006</c:v>
                </c:pt>
                <c:pt idx="21">
                  <c:v>5.9</c:v>
                </c:pt>
                <c:pt idx="22">
                  <c:v>5.85</c:v>
                </c:pt>
                <c:pt idx="23">
                  <c:v>5.25</c:v>
                </c:pt>
                <c:pt idx="24">
                  <c:v>5.7</c:v>
                </c:pt>
                <c:pt idx="25">
                  <c:v>5.33</c:v>
                </c:pt>
                <c:pt idx="26">
                  <c:v>5.29</c:v>
                </c:pt>
                <c:pt idx="27">
                  <c:v>4.53</c:v>
                </c:pt>
                <c:pt idx="28">
                  <c:v>4.4400000000000004</c:v>
                </c:pt>
                <c:pt idx="29">
                  <c:v>4.53</c:v>
                </c:pt>
                <c:pt idx="30">
                  <c:v>4.5999999999999996</c:v>
                </c:pt>
                <c:pt idx="31">
                  <c:v>4.3199999999999994</c:v>
                </c:pt>
                <c:pt idx="32">
                  <c:v>4.1599999999999993</c:v>
                </c:pt>
                <c:pt idx="33">
                  <c:v>4.6099999999999994</c:v>
                </c:pt>
                <c:pt idx="34">
                  <c:v>4.53</c:v>
                </c:pt>
                <c:pt idx="35">
                  <c:v>4.34</c:v>
                </c:pt>
                <c:pt idx="36">
                  <c:v>4.8499999999999996</c:v>
                </c:pt>
                <c:pt idx="37">
                  <c:v>5.33</c:v>
                </c:pt>
                <c:pt idx="38">
                  <c:v>5.0199999999999996</c:v>
                </c:pt>
                <c:pt idx="39">
                  <c:v>4.59</c:v>
                </c:pt>
                <c:pt idx="40">
                  <c:v>4.29</c:v>
                </c:pt>
                <c:pt idx="41">
                  <c:v>4.8099999999999996</c:v>
                </c:pt>
                <c:pt idx="42">
                  <c:v>4.76</c:v>
                </c:pt>
                <c:pt idx="43">
                  <c:v>4.1099999999999994</c:v>
                </c:pt>
                <c:pt idx="44">
                  <c:v>4.1199999999999992</c:v>
                </c:pt>
                <c:pt idx="45">
                  <c:v>4.4700000000000006</c:v>
                </c:pt>
                <c:pt idx="46">
                  <c:v>4.6899999999999995</c:v>
                </c:pt>
                <c:pt idx="47">
                  <c:v>3.79</c:v>
                </c:pt>
                <c:pt idx="48">
                  <c:v>3.6</c:v>
                </c:pt>
                <c:pt idx="49">
                  <c:v>4.4800000000000004</c:v>
                </c:pt>
                <c:pt idx="50">
                  <c:v>5.26</c:v>
                </c:pt>
                <c:pt idx="51">
                  <c:v>3.23</c:v>
                </c:pt>
                <c:pt idx="52">
                  <c:v>3.86</c:v>
                </c:pt>
                <c:pt idx="53">
                  <c:v>4.45</c:v>
                </c:pt>
                <c:pt idx="54">
                  <c:v>5.29</c:v>
                </c:pt>
                <c:pt idx="55">
                  <c:v>6.1599999999999993</c:v>
                </c:pt>
                <c:pt idx="56">
                  <c:v>5.55</c:v>
                </c:pt>
                <c:pt idx="57">
                  <c:v>5.6099999999999994</c:v>
                </c:pt>
                <c:pt idx="58">
                  <c:v>6.56</c:v>
                </c:pt>
                <c:pt idx="59">
                  <c:v>6.25</c:v>
                </c:pt>
                <c:pt idx="60">
                  <c:v>6.5</c:v>
                </c:pt>
                <c:pt idx="61">
                  <c:v>7.58</c:v>
                </c:pt>
              </c:numCache>
            </c:numRef>
          </c:yVal>
          <c:smooth val="0"/>
          <c:extLst xmlns:c16r2="http://schemas.microsoft.com/office/drawing/2015/06/chart">
            <c:ext xmlns:c16="http://schemas.microsoft.com/office/drawing/2014/chart" uri="{C3380CC4-5D6E-409C-BE32-E72D297353CC}">
              <c16:uniqueId val="{00000000-E3F4-4240-B4A9-0AC2B6D3DCDB}"/>
            </c:ext>
          </c:extLst>
        </c:ser>
        <c:ser>
          <c:idx val="1"/>
          <c:order val="1"/>
          <c:tx>
            <c:strRef>
              <c:f>实验室数据</c:f>
              <c:strCache>
                <c:ptCount val="1"/>
                <c:pt idx="0">
                  <c:v>实验室数据</c:v>
                </c:pt>
              </c:strCache>
            </c:strRef>
          </c:tx>
          <c:spPr>
            <a:ln w="19050" cap="rnd">
              <a:solidFill>
                <a:schemeClr val="tx1">
                  <a:lumMod val="65000"/>
                  <a:lumOff val="35000"/>
                </a:schemeClr>
              </a:solidFill>
              <a:round/>
            </a:ln>
            <a:effectLst/>
          </c:spPr>
          <c:marker>
            <c:symbol val="diamond"/>
            <c:size val="7"/>
            <c:spPr>
              <a:solidFill>
                <a:schemeClr val="tx1">
                  <a:lumMod val="65000"/>
                  <a:lumOff val="35000"/>
                </a:schemeClr>
              </a:solidFill>
              <a:ln w="9525">
                <a:solidFill>
                  <a:schemeClr val="tx1">
                    <a:lumMod val="65000"/>
                    <a:lumOff val="35000"/>
                  </a:schemeClr>
                </a:solidFill>
              </a:ln>
              <a:effectLst/>
            </c:spPr>
          </c:marker>
          <c:xVal>
            <c:numRef>
              <c:f>溶解氧!$A$2:$A$63</c:f>
              <c:numCache>
                <c:formatCode>m/d/yyyy\ h:mm</c:formatCode>
                <c:ptCount val="62"/>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42159.586377314808</c:v>
                </c:pt>
                <c:pt idx="22">
                  <c:v>42159.711377314801</c:v>
                </c:pt>
                <c:pt idx="23">
                  <c:v>42160.336377314808</c:v>
                </c:pt>
                <c:pt idx="24">
                  <c:v>42160.461377314801</c:v>
                </c:pt>
                <c:pt idx="25">
                  <c:v>42160.586377314808</c:v>
                </c:pt>
                <c:pt idx="26">
                  <c:v>42160.711377314801</c:v>
                </c:pt>
                <c:pt idx="27">
                  <c:v>42161.336377314808</c:v>
                </c:pt>
                <c:pt idx="28">
                  <c:v>42161.461377314801</c:v>
                </c:pt>
                <c:pt idx="29">
                  <c:v>42161.586377314808</c:v>
                </c:pt>
                <c:pt idx="30">
                  <c:v>42161.711377314801</c:v>
                </c:pt>
                <c:pt idx="31">
                  <c:v>42162.336377314808</c:v>
                </c:pt>
                <c:pt idx="32">
                  <c:v>42162.461377314801</c:v>
                </c:pt>
                <c:pt idx="33">
                  <c:v>42162.586377314808</c:v>
                </c:pt>
                <c:pt idx="34">
                  <c:v>42162.711377314801</c:v>
                </c:pt>
                <c:pt idx="35">
                  <c:v>42163.336377314808</c:v>
                </c:pt>
                <c:pt idx="36">
                  <c:v>42163.461377314801</c:v>
                </c:pt>
                <c:pt idx="37">
                  <c:v>42163.586377314808</c:v>
                </c:pt>
                <c:pt idx="38">
                  <c:v>42163.711377314801</c:v>
                </c:pt>
                <c:pt idx="39">
                  <c:v>42164.336377314808</c:v>
                </c:pt>
                <c:pt idx="40">
                  <c:v>42164.461377314801</c:v>
                </c:pt>
                <c:pt idx="41">
                  <c:v>42164.586377314808</c:v>
                </c:pt>
                <c:pt idx="42">
                  <c:v>42164.711377314801</c:v>
                </c:pt>
                <c:pt idx="43">
                  <c:v>42165.336377314808</c:v>
                </c:pt>
                <c:pt idx="44">
                  <c:v>42165.461111111093</c:v>
                </c:pt>
                <c:pt idx="45">
                  <c:v>42165.586111111101</c:v>
                </c:pt>
                <c:pt idx="46">
                  <c:v>42165.711111111093</c:v>
                </c:pt>
                <c:pt idx="47">
                  <c:v>42166.336111111101</c:v>
                </c:pt>
                <c:pt idx="48">
                  <c:v>42166.461111111093</c:v>
                </c:pt>
                <c:pt idx="49">
                  <c:v>42166.586111111101</c:v>
                </c:pt>
                <c:pt idx="50">
                  <c:v>42166.711111111093</c:v>
                </c:pt>
                <c:pt idx="51">
                  <c:v>42167.377777777801</c:v>
                </c:pt>
                <c:pt idx="52">
                  <c:v>42167.586111111101</c:v>
                </c:pt>
                <c:pt idx="53">
                  <c:v>42168.336111111101</c:v>
                </c:pt>
                <c:pt idx="54">
                  <c:v>42168.461111111093</c:v>
                </c:pt>
                <c:pt idx="55">
                  <c:v>42168.586111111101</c:v>
                </c:pt>
                <c:pt idx="56">
                  <c:v>42168.711111111093</c:v>
                </c:pt>
                <c:pt idx="57">
                  <c:v>42169.336111111101</c:v>
                </c:pt>
                <c:pt idx="58">
                  <c:v>42169.461111111093</c:v>
                </c:pt>
                <c:pt idx="59">
                  <c:v>42170.336111111101</c:v>
                </c:pt>
                <c:pt idx="60">
                  <c:v>42170.461111111093</c:v>
                </c:pt>
                <c:pt idx="61">
                  <c:v>42170.711111111093</c:v>
                </c:pt>
              </c:numCache>
            </c:numRef>
          </c:xVal>
          <c:yVal>
            <c:numRef>
              <c:f>溶解氧!$C$2:$C$63</c:f>
              <c:numCache>
                <c:formatCode>0.00_);[Red]\(0.00\)</c:formatCode>
                <c:ptCount val="62"/>
                <c:pt idx="0">
                  <c:v>7.23</c:v>
                </c:pt>
                <c:pt idx="1">
                  <c:v>7.44</c:v>
                </c:pt>
                <c:pt idx="2">
                  <c:v>8.3000000000000007</c:v>
                </c:pt>
                <c:pt idx="3">
                  <c:v>7.55</c:v>
                </c:pt>
                <c:pt idx="4">
                  <c:v>7.78</c:v>
                </c:pt>
                <c:pt idx="5">
                  <c:v>8.06</c:v>
                </c:pt>
                <c:pt idx="6">
                  <c:v>7.83</c:v>
                </c:pt>
                <c:pt idx="7">
                  <c:v>7.57</c:v>
                </c:pt>
                <c:pt idx="8">
                  <c:v>8.01</c:v>
                </c:pt>
                <c:pt idx="9">
                  <c:v>7.4300000000000006</c:v>
                </c:pt>
                <c:pt idx="10">
                  <c:v>6.73</c:v>
                </c:pt>
                <c:pt idx="11">
                  <c:v>6.5983220563600096</c:v>
                </c:pt>
                <c:pt idx="12">
                  <c:v>7.1830585301802188</c:v>
                </c:pt>
                <c:pt idx="13">
                  <c:v>6.1057944131191499</c:v>
                </c:pt>
                <c:pt idx="14">
                  <c:v>6.7906530862655403</c:v>
                </c:pt>
                <c:pt idx="15">
                  <c:v>5.9670022950133905</c:v>
                </c:pt>
                <c:pt idx="16">
                  <c:v>5.4074191297131309</c:v>
                </c:pt>
                <c:pt idx="17">
                  <c:v>6.1007646115747702</c:v>
                </c:pt>
                <c:pt idx="18">
                  <c:v>5.8279490268873086</c:v>
                </c:pt>
                <c:pt idx="19">
                  <c:v>5.5711878819533505</c:v>
                </c:pt>
                <c:pt idx="20">
                  <c:v>6.3794326221985997</c:v>
                </c:pt>
                <c:pt idx="21">
                  <c:v>5.8914645384285294</c:v>
                </c:pt>
                <c:pt idx="22">
                  <c:v>6.1671321629183984</c:v>
                </c:pt>
                <c:pt idx="23">
                  <c:v>6.1154633497149202</c:v>
                </c:pt>
                <c:pt idx="24">
                  <c:v>7.7371814553269891</c:v>
                </c:pt>
                <c:pt idx="25">
                  <c:v>6.2461779136741811</c:v>
                </c:pt>
                <c:pt idx="26">
                  <c:v>6.1381074168797989</c:v>
                </c:pt>
                <c:pt idx="27">
                  <c:v>5.18179037434804</c:v>
                </c:pt>
                <c:pt idx="28">
                  <c:v>5.3699129465967586</c:v>
                </c:pt>
                <c:pt idx="29">
                  <c:v>5.5386964240679104</c:v>
                </c:pt>
                <c:pt idx="30">
                  <c:v>4.8809133902922399</c:v>
                </c:pt>
                <c:pt idx="31">
                  <c:v>4.9814068395515996</c:v>
                </c:pt>
                <c:pt idx="32">
                  <c:v>5.3221046030895289</c:v>
                </c:pt>
                <c:pt idx="33">
                  <c:v>5.5904640880760397</c:v>
                </c:pt>
                <c:pt idx="34">
                  <c:v>5.1255009138009084</c:v>
                </c:pt>
                <c:pt idx="35">
                  <c:v>5.1154915979374085</c:v>
                </c:pt>
                <c:pt idx="36">
                  <c:v>5.4380638747714105</c:v>
                </c:pt>
                <c:pt idx="37">
                  <c:v>6.5781474586656401</c:v>
                </c:pt>
                <c:pt idx="38">
                  <c:v>5.7615631896531418</c:v>
                </c:pt>
                <c:pt idx="39">
                  <c:v>5.59023506486656</c:v>
                </c:pt>
                <c:pt idx="40">
                  <c:v>4.7298530014719704</c:v>
                </c:pt>
                <c:pt idx="41">
                  <c:v>5.4547794888206909</c:v>
                </c:pt>
                <c:pt idx="42">
                  <c:v>5.3040593922005996</c:v>
                </c:pt>
                <c:pt idx="43">
                  <c:v>4.7704942423266301</c:v>
                </c:pt>
                <c:pt idx="44">
                  <c:v>4.150354760905679</c:v>
                </c:pt>
                <c:pt idx="45">
                  <c:v>4.4139983578422299</c:v>
                </c:pt>
                <c:pt idx="46">
                  <c:v>4.9607899482294293</c:v>
                </c:pt>
                <c:pt idx="47">
                  <c:v>4.430546471990561</c:v>
                </c:pt>
                <c:pt idx="48">
                  <c:v>3.8050964235183593</c:v>
                </c:pt>
                <c:pt idx="49">
                  <c:v>4.0846001470609297</c:v>
                </c:pt>
                <c:pt idx="50">
                  <c:v>5.9100719548147609</c:v>
                </c:pt>
                <c:pt idx="51">
                  <c:v>3.6947816643087998</c:v>
                </c:pt>
                <c:pt idx="52">
                  <c:v>3.8126043528866997</c:v>
                </c:pt>
                <c:pt idx="53">
                  <c:v>5.0032627716624312</c:v>
                </c:pt>
                <c:pt idx="54">
                  <c:v>5.6902034655503613</c:v>
                </c:pt>
                <c:pt idx="55">
                  <c:v>6.4773217859738121</c:v>
                </c:pt>
                <c:pt idx="56">
                  <c:v>6.015459562940249</c:v>
                </c:pt>
                <c:pt idx="57">
                  <c:v>6.0497161799887493</c:v>
                </c:pt>
                <c:pt idx="58">
                  <c:v>6.3530374625307493</c:v>
                </c:pt>
                <c:pt idx="59">
                  <c:v>6.5658744814979393</c:v>
                </c:pt>
                <c:pt idx="60">
                  <c:v>6.6142522053381301</c:v>
                </c:pt>
                <c:pt idx="61">
                  <c:v>7.5372178249286197</c:v>
                </c:pt>
              </c:numCache>
            </c:numRef>
          </c:yVal>
          <c:smooth val="0"/>
          <c:extLst xmlns:c16r2="http://schemas.microsoft.com/office/drawing/2015/06/chart">
            <c:ext xmlns:c16="http://schemas.microsoft.com/office/drawing/2014/chart" uri="{C3380CC4-5D6E-409C-BE32-E72D297353CC}">
              <c16:uniqueId val="{00000001-E3F4-4240-B4A9-0AC2B6D3DCDB}"/>
            </c:ext>
          </c:extLst>
        </c:ser>
        <c:dLbls>
          <c:showLegendKey val="0"/>
          <c:showVal val="0"/>
          <c:showCatName val="0"/>
          <c:showSerName val="0"/>
          <c:showPercent val="0"/>
          <c:showBubbleSize val="0"/>
        </c:dLbls>
        <c:axId val="1292590720"/>
        <c:axId val="1292586912"/>
      </c:scatterChart>
      <c:valAx>
        <c:axId val="1292590720"/>
        <c:scaling>
          <c:orientation val="minMax"/>
          <c:max val="42171"/>
          <c:min val="42154.3"/>
        </c:scaling>
        <c:delete val="0"/>
        <c:axPos val="b"/>
        <c:numFmt formatCode="yyyy/m/d\ h:mm;@" sourceLinked="0"/>
        <c:majorTickMark val="in"/>
        <c:minorTickMark val="none"/>
        <c:tickLblPos val="nextTo"/>
        <c:spPr>
          <a:noFill/>
          <a:ln w="9525" cap="flat" cmpd="sng" algn="ctr">
            <a:solidFill>
              <a:schemeClr val="tx1">
                <a:lumMod val="25000"/>
                <a:lumOff val="75000"/>
              </a:schemeClr>
            </a:solidFill>
            <a:round/>
          </a:ln>
          <a:effectLst/>
        </c:spPr>
        <c:txPr>
          <a:bodyPr rot="540000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292586912"/>
        <c:crosses val="autoZero"/>
        <c:crossBetween val="midCat"/>
        <c:majorUnit val="1"/>
        <c:minorUnit val="0.2"/>
      </c:valAx>
      <c:valAx>
        <c:axId val="1292586912"/>
        <c:scaling>
          <c:orientation val="minMax"/>
          <c:max val="9"/>
          <c:min val="3"/>
        </c:scaling>
        <c:delete val="0"/>
        <c:axPos val="l"/>
        <c:numFmt formatCode="#,##0.00_);[Red]\(#,##0.00\)" sourceLinked="0"/>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292590720"/>
        <c:crosses val="autoZero"/>
        <c:crossBetween val="midCat"/>
      </c:valAx>
      <c:spPr>
        <a:noFill/>
        <a:ln>
          <a:solidFill>
            <a:schemeClr val="bg1">
              <a:alpha val="99000"/>
            </a:schemeClr>
          </a:solidFill>
        </a:ln>
        <a:effectLst/>
      </c:spPr>
    </c:plotArea>
    <c:legend>
      <c:legendPos val="t"/>
      <c:layout>
        <c:manualLayout>
          <c:xMode val="edge"/>
          <c:yMode val="edge"/>
          <c:x val="0.29372129474143199"/>
          <c:y val="0.13624472820591296"/>
          <c:w val="0.40673048932256506"/>
          <c:h val="7.1262687410235809E-2"/>
        </c:manualLayout>
      </c:layout>
      <c:overlay val="0"/>
      <c:spPr>
        <a:noFill/>
        <a:ln>
          <a:noFill/>
        </a:ln>
        <a:effectLst/>
      </c:spPr>
      <c:txPr>
        <a:bodyPr rot="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solidFill>
        <a:schemeClr val="tx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solidFill>
                <a:srgbClr val="1602A6"/>
              </a:solidFill>
              <a:round/>
            </a:ln>
            <a:effectLst/>
          </c:spPr>
          <c:marker>
            <c:symbol val="none"/>
          </c:marker>
          <c:xVal>
            <c:numRef>
              <c:f>溶解氧!$A$2:$A$63</c:f>
              <c:numCache>
                <c:formatCode>m/d/yyyy\ h:mm</c:formatCode>
                <c:ptCount val="62"/>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42159.586377314808</c:v>
                </c:pt>
                <c:pt idx="22">
                  <c:v>42159.711377314801</c:v>
                </c:pt>
                <c:pt idx="23">
                  <c:v>42160.336377314808</c:v>
                </c:pt>
                <c:pt idx="24">
                  <c:v>42160.461377314801</c:v>
                </c:pt>
                <c:pt idx="25">
                  <c:v>42160.586377314808</c:v>
                </c:pt>
                <c:pt idx="26">
                  <c:v>42160.711377314801</c:v>
                </c:pt>
                <c:pt idx="27">
                  <c:v>42161.336377314808</c:v>
                </c:pt>
                <c:pt idx="28">
                  <c:v>42161.461377314801</c:v>
                </c:pt>
                <c:pt idx="29">
                  <c:v>42161.586377314808</c:v>
                </c:pt>
                <c:pt idx="30">
                  <c:v>42161.711377314801</c:v>
                </c:pt>
                <c:pt idx="31">
                  <c:v>42162.336377314808</c:v>
                </c:pt>
                <c:pt idx="32">
                  <c:v>42162.461377314801</c:v>
                </c:pt>
                <c:pt idx="33">
                  <c:v>42162.586377314808</c:v>
                </c:pt>
                <c:pt idx="34">
                  <c:v>42162.711377314801</c:v>
                </c:pt>
                <c:pt idx="35">
                  <c:v>42163.336377314808</c:v>
                </c:pt>
                <c:pt idx="36">
                  <c:v>42163.461377314801</c:v>
                </c:pt>
                <c:pt idx="37">
                  <c:v>42163.586377314808</c:v>
                </c:pt>
                <c:pt idx="38">
                  <c:v>42163.711377314801</c:v>
                </c:pt>
                <c:pt idx="39">
                  <c:v>42164.336377314808</c:v>
                </c:pt>
                <c:pt idx="40">
                  <c:v>42164.461377314801</c:v>
                </c:pt>
                <c:pt idx="41">
                  <c:v>42164.586377314808</c:v>
                </c:pt>
                <c:pt idx="42">
                  <c:v>42164.711377314801</c:v>
                </c:pt>
                <c:pt idx="43">
                  <c:v>42165.336377314808</c:v>
                </c:pt>
                <c:pt idx="44">
                  <c:v>42165.461111111093</c:v>
                </c:pt>
                <c:pt idx="45">
                  <c:v>42165.586111111101</c:v>
                </c:pt>
                <c:pt idx="46">
                  <c:v>42165.711111111093</c:v>
                </c:pt>
                <c:pt idx="47">
                  <c:v>42166.336111111101</c:v>
                </c:pt>
                <c:pt idx="48">
                  <c:v>42166.461111111093</c:v>
                </c:pt>
                <c:pt idx="49">
                  <c:v>42166.586111111101</c:v>
                </c:pt>
                <c:pt idx="50">
                  <c:v>42166.711111111093</c:v>
                </c:pt>
                <c:pt idx="51">
                  <c:v>42167.377777777801</c:v>
                </c:pt>
                <c:pt idx="52">
                  <c:v>42167.586111111101</c:v>
                </c:pt>
                <c:pt idx="53">
                  <c:v>42168.336111111101</c:v>
                </c:pt>
                <c:pt idx="54">
                  <c:v>42168.461111111093</c:v>
                </c:pt>
                <c:pt idx="55">
                  <c:v>42168.586111111101</c:v>
                </c:pt>
                <c:pt idx="56">
                  <c:v>42168.711111111093</c:v>
                </c:pt>
                <c:pt idx="57">
                  <c:v>42169.336111111101</c:v>
                </c:pt>
                <c:pt idx="58">
                  <c:v>42169.461111111093</c:v>
                </c:pt>
                <c:pt idx="59">
                  <c:v>42170.336111111101</c:v>
                </c:pt>
                <c:pt idx="60">
                  <c:v>42170.461111111093</c:v>
                </c:pt>
                <c:pt idx="61">
                  <c:v>42170.711111111093</c:v>
                </c:pt>
              </c:numCache>
            </c:numRef>
          </c:xVal>
          <c:yVal>
            <c:numRef>
              <c:f>溶解氧!$E$2:$E$63</c:f>
              <c:numCache>
                <c:formatCode>0%</c:formatCode>
                <c:ptCount val="62"/>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pt idx="15">
                  <c:v>0.2</c:v>
                </c:pt>
                <c:pt idx="16">
                  <c:v>0.2</c:v>
                </c:pt>
                <c:pt idx="17">
                  <c:v>0.2</c:v>
                </c:pt>
                <c:pt idx="18">
                  <c:v>0.2</c:v>
                </c:pt>
                <c:pt idx="19">
                  <c:v>0.2</c:v>
                </c:pt>
                <c:pt idx="20">
                  <c:v>0.2</c:v>
                </c:pt>
                <c:pt idx="21">
                  <c:v>0.2</c:v>
                </c:pt>
                <c:pt idx="22">
                  <c:v>0.2</c:v>
                </c:pt>
                <c:pt idx="23">
                  <c:v>0.2</c:v>
                </c:pt>
                <c:pt idx="24">
                  <c:v>0.2</c:v>
                </c:pt>
                <c:pt idx="25">
                  <c:v>0.2</c:v>
                </c:pt>
                <c:pt idx="26">
                  <c:v>0.2</c:v>
                </c:pt>
                <c:pt idx="27">
                  <c:v>0.2</c:v>
                </c:pt>
                <c:pt idx="28">
                  <c:v>0.2</c:v>
                </c:pt>
                <c:pt idx="29">
                  <c:v>0.2</c:v>
                </c:pt>
                <c:pt idx="30">
                  <c:v>0.2</c:v>
                </c:pt>
                <c:pt idx="31">
                  <c:v>0.2</c:v>
                </c:pt>
                <c:pt idx="32">
                  <c:v>0.2</c:v>
                </c:pt>
                <c:pt idx="33">
                  <c:v>0.2</c:v>
                </c:pt>
                <c:pt idx="34">
                  <c:v>0.2</c:v>
                </c:pt>
                <c:pt idx="35">
                  <c:v>0.2</c:v>
                </c:pt>
                <c:pt idx="36">
                  <c:v>0.2</c:v>
                </c:pt>
                <c:pt idx="37">
                  <c:v>0.2</c:v>
                </c:pt>
                <c:pt idx="38">
                  <c:v>0.2</c:v>
                </c:pt>
                <c:pt idx="39">
                  <c:v>0.2</c:v>
                </c:pt>
                <c:pt idx="40">
                  <c:v>0.2</c:v>
                </c:pt>
                <c:pt idx="41">
                  <c:v>0.2</c:v>
                </c:pt>
                <c:pt idx="42">
                  <c:v>0.2</c:v>
                </c:pt>
                <c:pt idx="43">
                  <c:v>0.2</c:v>
                </c:pt>
                <c:pt idx="44">
                  <c:v>0.2</c:v>
                </c:pt>
                <c:pt idx="45">
                  <c:v>0.2</c:v>
                </c:pt>
                <c:pt idx="46">
                  <c:v>0.2</c:v>
                </c:pt>
                <c:pt idx="47">
                  <c:v>0.2</c:v>
                </c:pt>
                <c:pt idx="48">
                  <c:v>0.2</c:v>
                </c:pt>
                <c:pt idx="49">
                  <c:v>0.2</c:v>
                </c:pt>
                <c:pt idx="50">
                  <c:v>0.2</c:v>
                </c:pt>
                <c:pt idx="51">
                  <c:v>0.2</c:v>
                </c:pt>
                <c:pt idx="52">
                  <c:v>0.2</c:v>
                </c:pt>
                <c:pt idx="53">
                  <c:v>0.2</c:v>
                </c:pt>
                <c:pt idx="54">
                  <c:v>0.2</c:v>
                </c:pt>
                <c:pt idx="55">
                  <c:v>0.2</c:v>
                </c:pt>
                <c:pt idx="56">
                  <c:v>0.2</c:v>
                </c:pt>
                <c:pt idx="57">
                  <c:v>0.2</c:v>
                </c:pt>
                <c:pt idx="58">
                  <c:v>0.2</c:v>
                </c:pt>
                <c:pt idx="59">
                  <c:v>0.2</c:v>
                </c:pt>
                <c:pt idx="60">
                  <c:v>0.2</c:v>
                </c:pt>
                <c:pt idx="61">
                  <c:v>0.2</c:v>
                </c:pt>
              </c:numCache>
            </c:numRef>
          </c:yVal>
          <c:smooth val="0"/>
          <c:extLst xmlns:c16r2="http://schemas.microsoft.com/office/drawing/2015/06/chart">
            <c:ext xmlns:c16="http://schemas.microsoft.com/office/drawing/2014/chart" uri="{C3380CC4-5D6E-409C-BE32-E72D297353CC}">
              <c16:uniqueId val="{00000000-BCCD-48E9-B69C-BA751D809FBE}"/>
            </c:ext>
          </c:extLst>
        </c:ser>
        <c:ser>
          <c:idx val="1"/>
          <c:order val="1"/>
          <c:spPr>
            <a:ln w="28575" cap="rnd">
              <a:solidFill>
                <a:srgbClr val="1602A6"/>
              </a:solidFill>
              <a:round/>
            </a:ln>
            <a:effectLst/>
          </c:spPr>
          <c:marker>
            <c:symbol val="none"/>
          </c:marker>
          <c:xVal>
            <c:numRef>
              <c:f>溶解氧!$A$2:$A$63</c:f>
              <c:numCache>
                <c:formatCode>m/d/yyyy\ h:mm</c:formatCode>
                <c:ptCount val="62"/>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42159.586377314808</c:v>
                </c:pt>
                <c:pt idx="22">
                  <c:v>42159.711377314801</c:v>
                </c:pt>
                <c:pt idx="23">
                  <c:v>42160.336377314808</c:v>
                </c:pt>
                <c:pt idx="24">
                  <c:v>42160.461377314801</c:v>
                </c:pt>
                <c:pt idx="25">
                  <c:v>42160.586377314808</c:v>
                </c:pt>
                <c:pt idx="26">
                  <c:v>42160.711377314801</c:v>
                </c:pt>
                <c:pt idx="27">
                  <c:v>42161.336377314808</c:v>
                </c:pt>
                <c:pt idx="28">
                  <c:v>42161.461377314801</c:v>
                </c:pt>
                <c:pt idx="29">
                  <c:v>42161.586377314808</c:v>
                </c:pt>
                <c:pt idx="30">
                  <c:v>42161.711377314801</c:v>
                </c:pt>
                <c:pt idx="31">
                  <c:v>42162.336377314808</c:v>
                </c:pt>
                <c:pt idx="32">
                  <c:v>42162.461377314801</c:v>
                </c:pt>
                <c:pt idx="33">
                  <c:v>42162.586377314808</c:v>
                </c:pt>
                <c:pt idx="34">
                  <c:v>42162.711377314801</c:v>
                </c:pt>
                <c:pt idx="35">
                  <c:v>42163.336377314808</c:v>
                </c:pt>
                <c:pt idx="36">
                  <c:v>42163.461377314801</c:v>
                </c:pt>
                <c:pt idx="37">
                  <c:v>42163.586377314808</c:v>
                </c:pt>
                <c:pt idx="38">
                  <c:v>42163.711377314801</c:v>
                </c:pt>
                <c:pt idx="39">
                  <c:v>42164.336377314808</c:v>
                </c:pt>
                <c:pt idx="40">
                  <c:v>42164.461377314801</c:v>
                </c:pt>
                <c:pt idx="41">
                  <c:v>42164.586377314808</c:v>
                </c:pt>
                <c:pt idx="42">
                  <c:v>42164.711377314801</c:v>
                </c:pt>
                <c:pt idx="43">
                  <c:v>42165.336377314808</c:v>
                </c:pt>
                <c:pt idx="44">
                  <c:v>42165.461111111093</c:v>
                </c:pt>
                <c:pt idx="45">
                  <c:v>42165.586111111101</c:v>
                </c:pt>
                <c:pt idx="46">
                  <c:v>42165.711111111093</c:v>
                </c:pt>
                <c:pt idx="47">
                  <c:v>42166.336111111101</c:v>
                </c:pt>
                <c:pt idx="48">
                  <c:v>42166.461111111093</c:v>
                </c:pt>
                <c:pt idx="49">
                  <c:v>42166.586111111101</c:v>
                </c:pt>
                <c:pt idx="50">
                  <c:v>42166.711111111093</c:v>
                </c:pt>
                <c:pt idx="51">
                  <c:v>42167.377777777801</c:v>
                </c:pt>
                <c:pt idx="52">
                  <c:v>42167.586111111101</c:v>
                </c:pt>
                <c:pt idx="53">
                  <c:v>42168.336111111101</c:v>
                </c:pt>
                <c:pt idx="54">
                  <c:v>42168.461111111093</c:v>
                </c:pt>
                <c:pt idx="55">
                  <c:v>42168.586111111101</c:v>
                </c:pt>
                <c:pt idx="56">
                  <c:v>42168.711111111093</c:v>
                </c:pt>
                <c:pt idx="57">
                  <c:v>42169.336111111101</c:v>
                </c:pt>
                <c:pt idx="58">
                  <c:v>42169.461111111093</c:v>
                </c:pt>
                <c:pt idx="59">
                  <c:v>42170.336111111101</c:v>
                </c:pt>
                <c:pt idx="60">
                  <c:v>42170.461111111093</c:v>
                </c:pt>
                <c:pt idx="61">
                  <c:v>42170.711111111093</c:v>
                </c:pt>
              </c:numCache>
            </c:numRef>
          </c:xVal>
          <c:yVal>
            <c:numRef>
              <c:f>溶解氧!$F$2:$F$63</c:f>
              <c:numCache>
                <c:formatCode>0%</c:formatCode>
                <c:ptCount val="62"/>
                <c:pt idx="0">
                  <c:v>-0.2</c:v>
                </c:pt>
                <c:pt idx="1">
                  <c:v>-0.2</c:v>
                </c:pt>
                <c:pt idx="2">
                  <c:v>-0.2</c:v>
                </c:pt>
                <c:pt idx="3">
                  <c:v>-0.2</c:v>
                </c:pt>
                <c:pt idx="4">
                  <c:v>-0.2</c:v>
                </c:pt>
                <c:pt idx="5">
                  <c:v>-0.2</c:v>
                </c:pt>
                <c:pt idx="6">
                  <c:v>-0.2</c:v>
                </c:pt>
                <c:pt idx="7">
                  <c:v>-0.2</c:v>
                </c:pt>
                <c:pt idx="8">
                  <c:v>-0.2</c:v>
                </c:pt>
                <c:pt idx="9">
                  <c:v>-0.2</c:v>
                </c:pt>
                <c:pt idx="10">
                  <c:v>-0.2</c:v>
                </c:pt>
                <c:pt idx="11">
                  <c:v>-0.2</c:v>
                </c:pt>
                <c:pt idx="12">
                  <c:v>-0.2</c:v>
                </c:pt>
                <c:pt idx="13">
                  <c:v>-0.2</c:v>
                </c:pt>
                <c:pt idx="14">
                  <c:v>-0.2</c:v>
                </c:pt>
                <c:pt idx="15">
                  <c:v>-0.2</c:v>
                </c:pt>
                <c:pt idx="16">
                  <c:v>-0.2</c:v>
                </c:pt>
                <c:pt idx="17">
                  <c:v>-0.2</c:v>
                </c:pt>
                <c:pt idx="18">
                  <c:v>-0.2</c:v>
                </c:pt>
                <c:pt idx="19">
                  <c:v>-0.2</c:v>
                </c:pt>
                <c:pt idx="20">
                  <c:v>-0.2</c:v>
                </c:pt>
                <c:pt idx="21">
                  <c:v>-0.2</c:v>
                </c:pt>
                <c:pt idx="22">
                  <c:v>-0.2</c:v>
                </c:pt>
                <c:pt idx="23">
                  <c:v>-0.2</c:v>
                </c:pt>
                <c:pt idx="24">
                  <c:v>-0.2</c:v>
                </c:pt>
                <c:pt idx="25">
                  <c:v>-0.2</c:v>
                </c:pt>
                <c:pt idx="26">
                  <c:v>-0.2</c:v>
                </c:pt>
                <c:pt idx="27">
                  <c:v>-0.2</c:v>
                </c:pt>
                <c:pt idx="28">
                  <c:v>-0.2</c:v>
                </c:pt>
                <c:pt idx="29">
                  <c:v>-0.2</c:v>
                </c:pt>
                <c:pt idx="30">
                  <c:v>-0.2</c:v>
                </c:pt>
                <c:pt idx="31">
                  <c:v>-0.2</c:v>
                </c:pt>
                <c:pt idx="32">
                  <c:v>-0.2</c:v>
                </c:pt>
                <c:pt idx="33">
                  <c:v>-0.2</c:v>
                </c:pt>
                <c:pt idx="34">
                  <c:v>-0.2</c:v>
                </c:pt>
                <c:pt idx="35">
                  <c:v>-0.2</c:v>
                </c:pt>
                <c:pt idx="36">
                  <c:v>-0.2</c:v>
                </c:pt>
                <c:pt idx="37">
                  <c:v>-0.2</c:v>
                </c:pt>
                <c:pt idx="38">
                  <c:v>-0.2</c:v>
                </c:pt>
                <c:pt idx="39">
                  <c:v>-0.2</c:v>
                </c:pt>
                <c:pt idx="40">
                  <c:v>-0.2</c:v>
                </c:pt>
                <c:pt idx="41">
                  <c:v>-0.2</c:v>
                </c:pt>
                <c:pt idx="42">
                  <c:v>-0.2</c:v>
                </c:pt>
                <c:pt idx="43">
                  <c:v>-0.2</c:v>
                </c:pt>
                <c:pt idx="44">
                  <c:v>-0.2</c:v>
                </c:pt>
                <c:pt idx="45">
                  <c:v>-0.2</c:v>
                </c:pt>
                <c:pt idx="46">
                  <c:v>-0.2</c:v>
                </c:pt>
                <c:pt idx="47">
                  <c:v>-0.2</c:v>
                </c:pt>
                <c:pt idx="48">
                  <c:v>-0.2</c:v>
                </c:pt>
                <c:pt idx="49">
                  <c:v>-0.2</c:v>
                </c:pt>
                <c:pt idx="50">
                  <c:v>-0.2</c:v>
                </c:pt>
                <c:pt idx="51">
                  <c:v>-0.2</c:v>
                </c:pt>
                <c:pt idx="52">
                  <c:v>-0.2</c:v>
                </c:pt>
                <c:pt idx="53">
                  <c:v>-0.2</c:v>
                </c:pt>
                <c:pt idx="54">
                  <c:v>-0.2</c:v>
                </c:pt>
                <c:pt idx="55">
                  <c:v>-0.2</c:v>
                </c:pt>
                <c:pt idx="56">
                  <c:v>-0.2</c:v>
                </c:pt>
                <c:pt idx="57">
                  <c:v>-0.2</c:v>
                </c:pt>
                <c:pt idx="58">
                  <c:v>-0.2</c:v>
                </c:pt>
                <c:pt idx="59">
                  <c:v>-0.2</c:v>
                </c:pt>
                <c:pt idx="60">
                  <c:v>-0.2</c:v>
                </c:pt>
                <c:pt idx="61">
                  <c:v>-0.2</c:v>
                </c:pt>
              </c:numCache>
            </c:numRef>
          </c:yVal>
          <c:smooth val="0"/>
          <c:extLst xmlns:c16r2="http://schemas.microsoft.com/office/drawing/2015/06/chart">
            <c:ext xmlns:c16="http://schemas.microsoft.com/office/drawing/2014/chart" uri="{C3380CC4-5D6E-409C-BE32-E72D297353CC}">
              <c16:uniqueId val="{00000001-BCCD-48E9-B69C-BA751D809FBE}"/>
            </c:ext>
          </c:extLst>
        </c:ser>
        <c:ser>
          <c:idx val="2"/>
          <c:order val="2"/>
          <c:spPr>
            <a:ln w="25400" cap="rnd">
              <a:noFill/>
              <a:round/>
            </a:ln>
            <a:effectLst/>
          </c:spPr>
          <c:marker>
            <c:symbol val="circle"/>
            <c:size val="5"/>
            <c:spPr>
              <a:solidFill>
                <a:schemeClr val="tx2"/>
              </a:solidFill>
              <a:ln w="9525">
                <a:solidFill>
                  <a:schemeClr val="tx2"/>
                </a:solidFill>
              </a:ln>
              <a:effectLst/>
            </c:spPr>
          </c:marker>
          <c:xVal>
            <c:numRef>
              <c:f>溶解氧!$A$2:$A$63</c:f>
              <c:numCache>
                <c:formatCode>m/d/yyyy\ h:mm</c:formatCode>
                <c:ptCount val="62"/>
                <c:pt idx="0">
                  <c:v>42154.336111111101</c:v>
                </c:pt>
                <c:pt idx="1">
                  <c:v>42154.461111111093</c:v>
                </c:pt>
                <c:pt idx="2">
                  <c:v>42154.711111111093</c:v>
                </c:pt>
                <c:pt idx="3">
                  <c:v>42155.336111111101</c:v>
                </c:pt>
                <c:pt idx="4">
                  <c:v>42155.461111111093</c:v>
                </c:pt>
                <c:pt idx="5">
                  <c:v>42155.586111111101</c:v>
                </c:pt>
                <c:pt idx="6">
                  <c:v>42155.711111111093</c:v>
                </c:pt>
                <c:pt idx="7">
                  <c:v>42156.336111111101</c:v>
                </c:pt>
                <c:pt idx="8">
                  <c:v>42156.461111111093</c:v>
                </c:pt>
                <c:pt idx="9">
                  <c:v>42156.586111111101</c:v>
                </c:pt>
                <c:pt idx="10">
                  <c:v>42156.711111111093</c:v>
                </c:pt>
                <c:pt idx="11">
                  <c:v>42157.336111111101</c:v>
                </c:pt>
                <c:pt idx="12">
                  <c:v>42157.461111111093</c:v>
                </c:pt>
                <c:pt idx="13">
                  <c:v>42157.586111111101</c:v>
                </c:pt>
                <c:pt idx="14">
                  <c:v>42157.711111111093</c:v>
                </c:pt>
                <c:pt idx="15">
                  <c:v>42158.336111111101</c:v>
                </c:pt>
                <c:pt idx="16">
                  <c:v>42158.461111111093</c:v>
                </c:pt>
                <c:pt idx="17">
                  <c:v>42158.586111111101</c:v>
                </c:pt>
                <c:pt idx="18">
                  <c:v>42158.711111111093</c:v>
                </c:pt>
                <c:pt idx="19">
                  <c:v>42159.336377314808</c:v>
                </c:pt>
                <c:pt idx="20">
                  <c:v>42159.465543981496</c:v>
                </c:pt>
                <c:pt idx="21">
                  <c:v>42159.586377314808</c:v>
                </c:pt>
                <c:pt idx="22">
                  <c:v>42159.711377314801</c:v>
                </c:pt>
                <c:pt idx="23">
                  <c:v>42160.336377314808</c:v>
                </c:pt>
                <c:pt idx="24">
                  <c:v>42160.461377314801</c:v>
                </c:pt>
                <c:pt idx="25">
                  <c:v>42160.586377314808</c:v>
                </c:pt>
                <c:pt idx="26">
                  <c:v>42160.711377314801</c:v>
                </c:pt>
                <c:pt idx="27">
                  <c:v>42161.336377314808</c:v>
                </c:pt>
                <c:pt idx="28">
                  <c:v>42161.461377314801</c:v>
                </c:pt>
                <c:pt idx="29">
                  <c:v>42161.586377314808</c:v>
                </c:pt>
                <c:pt idx="30">
                  <c:v>42161.711377314801</c:v>
                </c:pt>
                <c:pt idx="31">
                  <c:v>42162.336377314808</c:v>
                </c:pt>
                <c:pt idx="32">
                  <c:v>42162.461377314801</c:v>
                </c:pt>
                <c:pt idx="33">
                  <c:v>42162.586377314808</c:v>
                </c:pt>
                <c:pt idx="34">
                  <c:v>42162.711377314801</c:v>
                </c:pt>
                <c:pt idx="35">
                  <c:v>42163.336377314808</c:v>
                </c:pt>
                <c:pt idx="36">
                  <c:v>42163.461377314801</c:v>
                </c:pt>
                <c:pt idx="37">
                  <c:v>42163.586377314808</c:v>
                </c:pt>
                <c:pt idx="38">
                  <c:v>42163.711377314801</c:v>
                </c:pt>
                <c:pt idx="39">
                  <c:v>42164.336377314808</c:v>
                </c:pt>
                <c:pt idx="40">
                  <c:v>42164.461377314801</c:v>
                </c:pt>
                <c:pt idx="41">
                  <c:v>42164.586377314808</c:v>
                </c:pt>
                <c:pt idx="42">
                  <c:v>42164.711377314801</c:v>
                </c:pt>
                <c:pt idx="43">
                  <c:v>42165.336377314808</c:v>
                </c:pt>
                <c:pt idx="44">
                  <c:v>42165.461111111093</c:v>
                </c:pt>
                <c:pt idx="45">
                  <c:v>42165.586111111101</c:v>
                </c:pt>
                <c:pt idx="46">
                  <c:v>42165.711111111093</c:v>
                </c:pt>
                <c:pt idx="47">
                  <c:v>42166.336111111101</c:v>
                </c:pt>
                <c:pt idx="48">
                  <c:v>42166.461111111093</c:v>
                </c:pt>
                <c:pt idx="49">
                  <c:v>42166.586111111101</c:v>
                </c:pt>
                <c:pt idx="50">
                  <c:v>42166.711111111093</c:v>
                </c:pt>
                <c:pt idx="51">
                  <c:v>42167.377777777801</c:v>
                </c:pt>
                <c:pt idx="52">
                  <c:v>42167.586111111101</c:v>
                </c:pt>
                <c:pt idx="53">
                  <c:v>42168.336111111101</c:v>
                </c:pt>
                <c:pt idx="54">
                  <c:v>42168.461111111093</c:v>
                </c:pt>
                <c:pt idx="55">
                  <c:v>42168.586111111101</c:v>
                </c:pt>
                <c:pt idx="56">
                  <c:v>42168.711111111093</c:v>
                </c:pt>
                <c:pt idx="57">
                  <c:v>42169.336111111101</c:v>
                </c:pt>
                <c:pt idx="58">
                  <c:v>42169.461111111093</c:v>
                </c:pt>
                <c:pt idx="59">
                  <c:v>42170.336111111101</c:v>
                </c:pt>
                <c:pt idx="60">
                  <c:v>42170.461111111093</c:v>
                </c:pt>
                <c:pt idx="61">
                  <c:v>42170.711111111093</c:v>
                </c:pt>
              </c:numCache>
            </c:numRef>
          </c:xVal>
          <c:yVal>
            <c:numRef>
              <c:f>溶解氧!$D$2:$D$63</c:f>
              <c:numCache>
                <c:formatCode>0.00%</c:formatCode>
                <c:ptCount val="62"/>
                <c:pt idx="0">
                  <c:v>-0.10926694329184003</c:v>
                </c:pt>
                <c:pt idx="1">
                  <c:v>-4.9731182795698901E-2</c:v>
                </c:pt>
                <c:pt idx="2">
                  <c:v>-1.4457831325301299E-2</c:v>
                </c:pt>
                <c:pt idx="3">
                  <c:v>-2.1192052980132495E-2</c:v>
                </c:pt>
                <c:pt idx="4">
                  <c:v>-5.26992287917738E-2</c:v>
                </c:pt>
                <c:pt idx="5">
                  <c:v>-3.5980148883374807E-2</c:v>
                </c:pt>
                <c:pt idx="6">
                  <c:v>-4.8531289910600205E-2</c:v>
                </c:pt>
                <c:pt idx="7">
                  <c:v>-8.0581241743725288E-2</c:v>
                </c:pt>
                <c:pt idx="8">
                  <c:v>-7.9900124843945028E-2</c:v>
                </c:pt>
                <c:pt idx="9">
                  <c:v>-7.940780619111712E-2</c:v>
                </c:pt>
                <c:pt idx="10">
                  <c:v>-1.1887072808321001E-2</c:v>
                </c:pt>
                <c:pt idx="11">
                  <c:v>-8.3100226341860428E-2</c:v>
                </c:pt>
                <c:pt idx="12">
                  <c:v>-0.10623030941125801</c:v>
                </c:pt>
                <c:pt idx="13">
                  <c:v>-6.4822754639221825E-2</c:v>
                </c:pt>
                <c:pt idx="14">
                  <c:v>-7.6672019561504892E-2</c:v>
                </c:pt>
                <c:pt idx="15">
                  <c:v>-0.14194770726353301</c:v>
                </c:pt>
                <c:pt idx="16">
                  <c:v>-8.76927210109665E-3</c:v>
                </c:pt>
                <c:pt idx="17">
                  <c:v>-9.0277964589852225E-2</c:v>
                </c:pt>
                <c:pt idx="18">
                  <c:v>5.5259744316037099E-2</c:v>
                </c:pt>
                <c:pt idx="19">
                  <c:v>-9.3550584363099543E-2</c:v>
                </c:pt>
                <c:pt idx="20">
                  <c:v>-0.30558087805726419</c:v>
                </c:pt>
                <c:pt idx="21">
                  <c:v>1.4487843414482302E-3</c:v>
                </c:pt>
                <c:pt idx="22">
                  <c:v>-5.1422955523030403E-2</c:v>
                </c:pt>
                <c:pt idx="23">
                  <c:v>-0.14152048671099704</c:v>
                </c:pt>
                <c:pt idx="24">
                  <c:v>-0.263297619047619</c:v>
                </c:pt>
                <c:pt idx="25">
                  <c:v>-0.14667816484517299</c:v>
                </c:pt>
                <c:pt idx="26">
                  <c:v>-0.13817083333333297</c:v>
                </c:pt>
                <c:pt idx="27">
                  <c:v>-0.12578478233597801</c:v>
                </c:pt>
                <c:pt idx="28">
                  <c:v>-0.173170953764921</c:v>
                </c:pt>
                <c:pt idx="29">
                  <c:v>-0.18211801962727403</c:v>
                </c:pt>
                <c:pt idx="30">
                  <c:v>-5.7553447035334507E-2</c:v>
                </c:pt>
                <c:pt idx="31">
                  <c:v>-0.13277510969393796</c:v>
                </c:pt>
                <c:pt idx="32">
                  <c:v>-0.21835433343698601</c:v>
                </c:pt>
                <c:pt idx="33">
                  <c:v>-0.175381519786038</c:v>
                </c:pt>
                <c:pt idx="34">
                  <c:v>-0.11618394451895701</c:v>
                </c:pt>
                <c:pt idx="35">
                  <c:v>-0.15159669077554302</c:v>
                </c:pt>
                <c:pt idx="36">
                  <c:v>-0.108138464040407</c:v>
                </c:pt>
                <c:pt idx="37">
                  <c:v>-0.18974148367887506</c:v>
                </c:pt>
                <c:pt idx="38">
                  <c:v>-0.12870867944048101</c:v>
                </c:pt>
                <c:pt idx="39">
                  <c:v>-0.17892540354033107</c:v>
                </c:pt>
                <c:pt idx="40">
                  <c:v>-9.2995067993675212E-2</c:v>
                </c:pt>
                <c:pt idx="41">
                  <c:v>-0.11820450123458401</c:v>
                </c:pt>
                <c:pt idx="42">
                  <c:v>-0.10257415160181203</c:v>
                </c:pt>
                <c:pt idx="43">
                  <c:v>-0.13845404873699102</c:v>
                </c:pt>
                <c:pt idx="44">
                  <c:v>-7.3137750034307008E-3</c:v>
                </c:pt>
                <c:pt idx="45">
                  <c:v>1.2687282055343398E-2</c:v>
                </c:pt>
                <c:pt idx="46">
                  <c:v>-5.4586054046912913E-2</c:v>
                </c:pt>
                <c:pt idx="47">
                  <c:v>-0.14457504870787999</c:v>
                </c:pt>
                <c:pt idx="48">
                  <c:v>-5.3900453678573698E-2</c:v>
                </c:pt>
                <c:pt idx="49">
                  <c:v>9.6802585002984984E-2</c:v>
                </c:pt>
                <c:pt idx="50">
                  <c:v>-0.10999391543535501</c:v>
                </c:pt>
                <c:pt idx="51">
                  <c:v>-0.12579408109511403</c:v>
                </c:pt>
                <c:pt idx="52">
                  <c:v>1.2431304884130899E-2</c:v>
                </c:pt>
                <c:pt idx="53">
                  <c:v>-0.11058039461689098</c:v>
                </c:pt>
                <c:pt idx="54">
                  <c:v>-7.0332013252824913E-2</c:v>
                </c:pt>
                <c:pt idx="55">
                  <c:v>-4.8989659068806597E-2</c:v>
                </c:pt>
                <c:pt idx="56">
                  <c:v>-7.7377224145572313E-2</c:v>
                </c:pt>
                <c:pt idx="57">
                  <c:v>-7.2683770098709619E-2</c:v>
                </c:pt>
                <c:pt idx="58">
                  <c:v>3.2576942712817913E-2</c:v>
                </c:pt>
                <c:pt idx="59">
                  <c:v>-4.8108516601717895E-2</c:v>
                </c:pt>
                <c:pt idx="60">
                  <c:v>-1.72736390738055E-2</c:v>
                </c:pt>
                <c:pt idx="61">
                  <c:v>5.6761229494893713E-3</c:v>
                </c:pt>
              </c:numCache>
            </c:numRef>
          </c:yVal>
          <c:smooth val="0"/>
          <c:extLst xmlns:c16r2="http://schemas.microsoft.com/office/drawing/2015/06/chart">
            <c:ext xmlns:c16="http://schemas.microsoft.com/office/drawing/2014/chart" uri="{C3380CC4-5D6E-409C-BE32-E72D297353CC}">
              <c16:uniqueId val="{00000002-BCCD-48E9-B69C-BA751D809FBE}"/>
            </c:ext>
          </c:extLst>
        </c:ser>
        <c:dLbls>
          <c:showLegendKey val="0"/>
          <c:showVal val="0"/>
          <c:showCatName val="0"/>
          <c:showSerName val="0"/>
          <c:showPercent val="0"/>
          <c:showBubbleSize val="0"/>
        </c:dLbls>
        <c:axId val="1292591808"/>
        <c:axId val="1292588000"/>
      </c:scatterChart>
      <c:valAx>
        <c:axId val="1292591808"/>
        <c:scaling>
          <c:orientation val="minMax"/>
          <c:max val="42171"/>
          <c:min val="42154"/>
        </c:scaling>
        <c:delete val="1"/>
        <c:axPos val="b"/>
        <c:majorGridlines>
          <c:spPr>
            <a:ln w="9525" cap="flat" cmpd="sng" algn="ctr">
              <a:solidFill>
                <a:schemeClr val="tx1">
                  <a:lumMod val="15000"/>
                  <a:lumOff val="85000"/>
                </a:schemeClr>
              </a:solidFill>
              <a:round/>
            </a:ln>
            <a:effectLst/>
          </c:spPr>
        </c:majorGridlines>
        <c:numFmt formatCode="m/d/yyyy\ h:mm" sourceLinked="1"/>
        <c:majorTickMark val="out"/>
        <c:minorTickMark val="none"/>
        <c:tickLblPos val="none"/>
        <c:crossAx val="1292588000"/>
        <c:crosses val="autoZero"/>
        <c:crossBetween val="midCat"/>
      </c:valAx>
      <c:valAx>
        <c:axId val="1292588000"/>
        <c:scaling>
          <c:orientation val="minMax"/>
          <c:max val="0.5"/>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sz="1000" b="0" i="0" u="none" strike="noStrike" kern="1200" baseline="0">
                    <a:solidFill>
                      <a:schemeClr val="tx1">
                        <a:lumMod val="65000"/>
                        <a:lumOff val="35000"/>
                      </a:schemeClr>
                    </a:solidFill>
                    <a:latin typeface="+mn-lt"/>
                    <a:ea typeface="+mn-ea"/>
                    <a:cs typeface="+mn-cs"/>
                  </a:defRPr>
                </a:pPr>
                <a:r>
                  <a:rPr lang="zh-CN" altLang="en-US" sz="1100" b="1">
                    <a:latin typeface="微软雅黑" pitchFamily="34" charset="-122"/>
                    <a:ea typeface="微软雅黑" pitchFamily="34" charset="-122"/>
                  </a:rPr>
                  <a:t>在线监测数值与实验室数值相对误差</a:t>
                </a:r>
              </a:p>
            </c:rich>
          </c:tx>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horzOverflow="overflow"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92591808"/>
        <c:crosses val="autoZero"/>
        <c:crossBetween val="midCat"/>
      </c:valAx>
      <c:spPr>
        <a:noFill/>
        <a:ln w="25400">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lang="zh-CN" sz="2400" b="1" i="0" u="none" strike="noStrike" kern="1200" baseline="0">
                <a:solidFill>
                  <a:schemeClr val="tx1">
                    <a:lumMod val="65000"/>
                    <a:lumOff val="35000"/>
                  </a:schemeClr>
                </a:solidFill>
                <a:latin typeface="+mn-lt"/>
                <a:ea typeface="+mn-ea"/>
                <a:cs typeface="+mn-cs"/>
              </a:defRPr>
            </a:pPr>
            <a:r>
              <a:rPr lang="zh-CN" altLang="en-US" sz="2400" dirty="0"/>
              <a:t>鹽度</a:t>
            </a:r>
            <a:endParaRPr lang="zh-CN" sz="2400" dirty="0"/>
          </a:p>
        </c:rich>
      </c:tx>
      <c:overlay val="0"/>
      <c:spPr>
        <a:noFill/>
        <a:ln>
          <a:noFill/>
        </a:ln>
        <a:effectLst/>
      </c:spPr>
    </c:title>
    <c:autoTitleDeleted val="0"/>
    <c:plotArea>
      <c:layout>
        <c:manualLayout>
          <c:layoutTarget val="inner"/>
          <c:xMode val="edge"/>
          <c:yMode val="edge"/>
          <c:x val="4.0775654791402799E-2"/>
          <c:y val="0.20049084387389102"/>
          <c:w val="0.94213032811458008"/>
          <c:h val="0.483447442121471"/>
        </c:manualLayout>
      </c:layout>
      <c:scatterChart>
        <c:scatterStyle val="lineMarker"/>
        <c:varyColors val="0"/>
        <c:ser>
          <c:idx val="0"/>
          <c:order val="0"/>
          <c:tx>
            <c:strRef>
              <c:f>盐度2!$B$1</c:f>
              <c:strCache>
                <c:ptCount val="1"/>
                <c:pt idx="0">
                  <c:v>在线监测数据</c:v>
                </c:pt>
              </c:strCache>
            </c:strRef>
          </c:tx>
          <c:spPr>
            <a:ln w="19050" cap="rnd">
              <a:solidFill>
                <a:srgbClr val="1602A6"/>
              </a:solidFill>
              <a:round/>
            </a:ln>
            <a:effectLst>
              <a:outerShdw blurRad="57150" dist="19050" dir="5400000" algn="ctr" rotWithShape="0">
                <a:srgbClr val="000000">
                  <a:alpha val="63000"/>
                </a:srgbClr>
              </a:outerShdw>
            </a:effectLst>
          </c:spPr>
          <c:marker>
            <c:symbol val="triangle"/>
            <c:size val="6"/>
            <c:spPr>
              <a:solidFill>
                <a:srgbClr val="1602A6"/>
              </a:solidFill>
              <a:ln w="9525">
                <a:solidFill>
                  <a:srgbClr val="1602A6"/>
                </a:solidFill>
                <a:round/>
              </a:ln>
              <a:effectLst>
                <a:outerShdw blurRad="57150" dist="19050" dir="5400000" algn="ctr" rotWithShape="0">
                  <a:srgbClr val="000000">
                    <a:alpha val="63000"/>
                  </a:srgbClr>
                </a:outerShdw>
              </a:effectLst>
            </c:spPr>
          </c:marker>
          <c:xVal>
            <c:numRef>
              <c:f>盐度2!$A$2:$A$58</c:f>
              <c:numCache>
                <c:formatCode>m/d/yyyy\ h:mm</c:formatCode>
                <c:ptCount val="57"/>
                <c:pt idx="0">
                  <c:v>42154.336111111101</c:v>
                </c:pt>
                <c:pt idx="1">
                  <c:v>42154.711111111093</c:v>
                </c:pt>
                <c:pt idx="2">
                  <c:v>42155.336111111101</c:v>
                </c:pt>
                <c:pt idx="3">
                  <c:v>42155.586111111101</c:v>
                </c:pt>
                <c:pt idx="4">
                  <c:v>42156.336111111101</c:v>
                </c:pt>
                <c:pt idx="5">
                  <c:v>42156.711111111093</c:v>
                </c:pt>
                <c:pt idx="6">
                  <c:v>42157.336111111101</c:v>
                </c:pt>
                <c:pt idx="7">
                  <c:v>42157.461111111093</c:v>
                </c:pt>
                <c:pt idx="8">
                  <c:v>42157.586111111101</c:v>
                </c:pt>
                <c:pt idx="9">
                  <c:v>42157.711111111093</c:v>
                </c:pt>
                <c:pt idx="10">
                  <c:v>42158.336111111101</c:v>
                </c:pt>
                <c:pt idx="11">
                  <c:v>42158.461111111093</c:v>
                </c:pt>
                <c:pt idx="12">
                  <c:v>42158.586111111101</c:v>
                </c:pt>
                <c:pt idx="13">
                  <c:v>42158.711111111093</c:v>
                </c:pt>
                <c:pt idx="14">
                  <c:v>42159.336377314808</c:v>
                </c:pt>
                <c:pt idx="15">
                  <c:v>42159.711377314801</c:v>
                </c:pt>
                <c:pt idx="16">
                  <c:v>42160.336377314808</c:v>
                </c:pt>
                <c:pt idx="17">
                  <c:v>42160.461377314801</c:v>
                </c:pt>
                <c:pt idx="18">
                  <c:v>42160.586377314808</c:v>
                </c:pt>
                <c:pt idx="19">
                  <c:v>42160.711377314801</c:v>
                </c:pt>
                <c:pt idx="20">
                  <c:v>42161.336377314808</c:v>
                </c:pt>
                <c:pt idx="21">
                  <c:v>42161.461377314801</c:v>
                </c:pt>
                <c:pt idx="22">
                  <c:v>42161.586377314808</c:v>
                </c:pt>
                <c:pt idx="23">
                  <c:v>42161.711377314801</c:v>
                </c:pt>
                <c:pt idx="24">
                  <c:v>42162.336377314808</c:v>
                </c:pt>
                <c:pt idx="25">
                  <c:v>42162.461377314801</c:v>
                </c:pt>
                <c:pt idx="26">
                  <c:v>42162.586377314808</c:v>
                </c:pt>
                <c:pt idx="27">
                  <c:v>42162.711377314801</c:v>
                </c:pt>
                <c:pt idx="28">
                  <c:v>42163.336377314808</c:v>
                </c:pt>
                <c:pt idx="29">
                  <c:v>42163.461377314801</c:v>
                </c:pt>
                <c:pt idx="30">
                  <c:v>42163.711377314801</c:v>
                </c:pt>
                <c:pt idx="31">
                  <c:v>42164.336377314808</c:v>
                </c:pt>
                <c:pt idx="32">
                  <c:v>42164.461377314801</c:v>
                </c:pt>
                <c:pt idx="33">
                  <c:v>42164.586377314808</c:v>
                </c:pt>
                <c:pt idx="34">
                  <c:v>42164.711377314801</c:v>
                </c:pt>
                <c:pt idx="35">
                  <c:v>42165.336377314808</c:v>
                </c:pt>
                <c:pt idx="36">
                  <c:v>42165.461111111093</c:v>
                </c:pt>
                <c:pt idx="37">
                  <c:v>42165.586111111101</c:v>
                </c:pt>
                <c:pt idx="38">
                  <c:v>42165.711111111093</c:v>
                </c:pt>
                <c:pt idx="39">
                  <c:v>42166.336111111101</c:v>
                </c:pt>
                <c:pt idx="40">
                  <c:v>42166.461111111093</c:v>
                </c:pt>
                <c:pt idx="41">
                  <c:v>42166.586111111101</c:v>
                </c:pt>
                <c:pt idx="42">
                  <c:v>42166.711111111093</c:v>
                </c:pt>
                <c:pt idx="43">
                  <c:v>42167.377777777801</c:v>
                </c:pt>
                <c:pt idx="44">
                  <c:v>42167.502777777801</c:v>
                </c:pt>
                <c:pt idx="45">
                  <c:v>42167.586111111101</c:v>
                </c:pt>
                <c:pt idx="46">
                  <c:v>42167.711111111093</c:v>
                </c:pt>
                <c:pt idx="47">
                  <c:v>42168.336111111101</c:v>
                </c:pt>
                <c:pt idx="48">
                  <c:v>42168.461111111093</c:v>
                </c:pt>
                <c:pt idx="49">
                  <c:v>42168.586111111101</c:v>
                </c:pt>
                <c:pt idx="50">
                  <c:v>42168.711111111093</c:v>
                </c:pt>
                <c:pt idx="51">
                  <c:v>42169.336111111101</c:v>
                </c:pt>
                <c:pt idx="52">
                  <c:v>42169.461111111093</c:v>
                </c:pt>
                <c:pt idx="53">
                  <c:v>42170.336111111101</c:v>
                </c:pt>
                <c:pt idx="54">
                  <c:v>42170.461111111093</c:v>
                </c:pt>
                <c:pt idx="55">
                  <c:v>42170.586111111101</c:v>
                </c:pt>
                <c:pt idx="56">
                  <c:v>42170.711111111093</c:v>
                </c:pt>
              </c:numCache>
            </c:numRef>
          </c:xVal>
          <c:yVal>
            <c:numRef>
              <c:f>盐度2!$B$2:$B$58</c:f>
              <c:numCache>
                <c:formatCode>General</c:formatCode>
                <c:ptCount val="57"/>
                <c:pt idx="0">
                  <c:v>0.78</c:v>
                </c:pt>
                <c:pt idx="1">
                  <c:v>0.78</c:v>
                </c:pt>
                <c:pt idx="2">
                  <c:v>0.84000000000000008</c:v>
                </c:pt>
                <c:pt idx="3">
                  <c:v>0.78</c:v>
                </c:pt>
                <c:pt idx="4">
                  <c:v>1.27</c:v>
                </c:pt>
                <c:pt idx="5">
                  <c:v>0.84000000000000008</c:v>
                </c:pt>
                <c:pt idx="6">
                  <c:v>0.91</c:v>
                </c:pt>
                <c:pt idx="7">
                  <c:v>0.9</c:v>
                </c:pt>
                <c:pt idx="8">
                  <c:v>0.87000000000000011</c:v>
                </c:pt>
                <c:pt idx="9">
                  <c:v>0.84000000000000008</c:v>
                </c:pt>
                <c:pt idx="10">
                  <c:v>0.8600000000000001</c:v>
                </c:pt>
                <c:pt idx="11">
                  <c:v>0.87000000000000011</c:v>
                </c:pt>
                <c:pt idx="12">
                  <c:v>0.83000000000000007</c:v>
                </c:pt>
                <c:pt idx="13">
                  <c:v>0.81</c:v>
                </c:pt>
                <c:pt idx="14">
                  <c:v>0.8600000000000001</c:v>
                </c:pt>
                <c:pt idx="15">
                  <c:v>0.84000000000000008</c:v>
                </c:pt>
                <c:pt idx="16">
                  <c:v>1.1000000000000001</c:v>
                </c:pt>
                <c:pt idx="17">
                  <c:v>2.64</c:v>
                </c:pt>
                <c:pt idx="18">
                  <c:v>1.1299999999999997</c:v>
                </c:pt>
                <c:pt idx="19">
                  <c:v>0.88</c:v>
                </c:pt>
                <c:pt idx="20">
                  <c:v>0.94000000000000006</c:v>
                </c:pt>
                <c:pt idx="21">
                  <c:v>1.41</c:v>
                </c:pt>
                <c:pt idx="22">
                  <c:v>1.01</c:v>
                </c:pt>
                <c:pt idx="23">
                  <c:v>0.88</c:v>
                </c:pt>
                <c:pt idx="24">
                  <c:v>1.2</c:v>
                </c:pt>
                <c:pt idx="25">
                  <c:v>1.75</c:v>
                </c:pt>
                <c:pt idx="26">
                  <c:v>1.6400000000000001</c:v>
                </c:pt>
                <c:pt idx="27">
                  <c:v>1.08</c:v>
                </c:pt>
                <c:pt idx="28">
                  <c:v>1.29</c:v>
                </c:pt>
                <c:pt idx="29">
                  <c:v>1.45</c:v>
                </c:pt>
                <c:pt idx="30">
                  <c:v>1.1399999999999997</c:v>
                </c:pt>
                <c:pt idx="31">
                  <c:v>1.27</c:v>
                </c:pt>
                <c:pt idx="32">
                  <c:v>0.96000000000000008</c:v>
                </c:pt>
                <c:pt idx="33">
                  <c:v>1.4</c:v>
                </c:pt>
                <c:pt idx="34">
                  <c:v>1</c:v>
                </c:pt>
                <c:pt idx="35">
                  <c:v>1.1599999999999997</c:v>
                </c:pt>
                <c:pt idx="36">
                  <c:v>0.92</c:v>
                </c:pt>
                <c:pt idx="37">
                  <c:v>1.29</c:v>
                </c:pt>
                <c:pt idx="38">
                  <c:v>1.1900000000000002</c:v>
                </c:pt>
                <c:pt idx="39">
                  <c:v>0.8600000000000001</c:v>
                </c:pt>
                <c:pt idx="40">
                  <c:v>0.75000000000000011</c:v>
                </c:pt>
                <c:pt idx="41">
                  <c:v>0.9</c:v>
                </c:pt>
                <c:pt idx="42">
                  <c:v>1.1100000000000001</c:v>
                </c:pt>
                <c:pt idx="43">
                  <c:v>0.75000000000000011</c:v>
                </c:pt>
                <c:pt idx="44">
                  <c:v>0.76000000000000012</c:v>
                </c:pt>
                <c:pt idx="45">
                  <c:v>0.77000000000000013</c:v>
                </c:pt>
                <c:pt idx="46">
                  <c:v>0.78</c:v>
                </c:pt>
                <c:pt idx="47">
                  <c:v>0.79</c:v>
                </c:pt>
                <c:pt idx="48">
                  <c:v>0.79</c:v>
                </c:pt>
                <c:pt idx="49">
                  <c:v>0.79</c:v>
                </c:pt>
                <c:pt idx="50">
                  <c:v>0.82000000000000006</c:v>
                </c:pt>
                <c:pt idx="51">
                  <c:v>0.73000000000000009</c:v>
                </c:pt>
                <c:pt idx="52">
                  <c:v>0.68</c:v>
                </c:pt>
                <c:pt idx="53">
                  <c:v>0.7400000000000001</c:v>
                </c:pt>
                <c:pt idx="54">
                  <c:v>0.70000000000000007</c:v>
                </c:pt>
                <c:pt idx="55">
                  <c:v>0.70000000000000007</c:v>
                </c:pt>
                <c:pt idx="56">
                  <c:v>0.73000000000000009</c:v>
                </c:pt>
              </c:numCache>
            </c:numRef>
          </c:yVal>
          <c:smooth val="0"/>
          <c:extLst xmlns:c16r2="http://schemas.microsoft.com/office/drawing/2015/06/chart">
            <c:ext xmlns:c16="http://schemas.microsoft.com/office/drawing/2014/chart" uri="{C3380CC4-5D6E-409C-BE32-E72D297353CC}">
              <c16:uniqueId val="{00000000-0D4F-4DED-908C-E1B2340F9147}"/>
            </c:ext>
          </c:extLst>
        </c:ser>
        <c:ser>
          <c:idx val="1"/>
          <c:order val="1"/>
          <c:tx>
            <c:strRef>
              <c:f>盐度2!$C$1</c:f>
              <c:strCache>
                <c:ptCount val="1"/>
                <c:pt idx="0">
                  <c:v>实验室数据</c:v>
                </c:pt>
              </c:strCache>
            </c:strRef>
          </c:tx>
          <c:spPr>
            <a:ln w="19050" cap="rnd">
              <a:solidFill>
                <a:schemeClr val="tx1">
                  <a:lumMod val="65000"/>
                  <a:lumOff val="35000"/>
                </a:schemeClr>
              </a:solidFill>
              <a:round/>
            </a:ln>
            <a:effectLst>
              <a:outerShdw blurRad="57150" dist="19050" dir="5400000" algn="ctr" rotWithShape="0">
                <a:srgbClr val="000000">
                  <a:alpha val="63000"/>
                </a:srgbClr>
              </a:outerShdw>
            </a:effectLst>
          </c:spPr>
          <c:marker>
            <c:symbol val="diamond"/>
            <c:size val="7"/>
            <c:spPr>
              <a:solidFill>
                <a:schemeClr val="tx1">
                  <a:lumMod val="65000"/>
                  <a:lumOff val="35000"/>
                </a:schemeClr>
              </a:solidFill>
              <a:ln w="9525">
                <a:solidFill>
                  <a:schemeClr val="tx1">
                    <a:lumMod val="65000"/>
                    <a:lumOff val="35000"/>
                  </a:schemeClr>
                </a:solidFill>
                <a:round/>
              </a:ln>
              <a:effectLst>
                <a:outerShdw blurRad="57150" dist="19050" dir="5400000" algn="ctr" rotWithShape="0">
                  <a:srgbClr val="000000">
                    <a:alpha val="63000"/>
                  </a:srgbClr>
                </a:outerShdw>
              </a:effectLst>
            </c:spPr>
          </c:marker>
          <c:xVal>
            <c:numRef>
              <c:f>盐度2!$A$2:$A$58</c:f>
              <c:numCache>
                <c:formatCode>m/d/yyyy\ h:mm</c:formatCode>
                <c:ptCount val="57"/>
                <c:pt idx="0">
                  <c:v>42154.336111111101</c:v>
                </c:pt>
                <c:pt idx="1">
                  <c:v>42154.711111111093</c:v>
                </c:pt>
                <c:pt idx="2">
                  <c:v>42155.336111111101</c:v>
                </c:pt>
                <c:pt idx="3">
                  <c:v>42155.586111111101</c:v>
                </c:pt>
                <c:pt idx="4">
                  <c:v>42156.336111111101</c:v>
                </c:pt>
                <c:pt idx="5">
                  <c:v>42156.711111111093</c:v>
                </c:pt>
                <c:pt idx="6">
                  <c:v>42157.336111111101</c:v>
                </c:pt>
                <c:pt idx="7">
                  <c:v>42157.461111111093</c:v>
                </c:pt>
                <c:pt idx="8">
                  <c:v>42157.586111111101</c:v>
                </c:pt>
                <c:pt idx="9">
                  <c:v>42157.711111111093</c:v>
                </c:pt>
                <c:pt idx="10">
                  <c:v>42158.336111111101</c:v>
                </c:pt>
                <c:pt idx="11">
                  <c:v>42158.461111111093</c:v>
                </c:pt>
                <c:pt idx="12">
                  <c:v>42158.586111111101</c:v>
                </c:pt>
                <c:pt idx="13">
                  <c:v>42158.711111111093</c:v>
                </c:pt>
                <c:pt idx="14">
                  <c:v>42159.336377314808</c:v>
                </c:pt>
                <c:pt idx="15">
                  <c:v>42159.711377314801</c:v>
                </c:pt>
                <c:pt idx="16">
                  <c:v>42160.336377314808</c:v>
                </c:pt>
                <c:pt idx="17">
                  <c:v>42160.461377314801</c:v>
                </c:pt>
                <c:pt idx="18">
                  <c:v>42160.586377314808</c:v>
                </c:pt>
                <c:pt idx="19">
                  <c:v>42160.711377314801</c:v>
                </c:pt>
                <c:pt idx="20">
                  <c:v>42161.336377314808</c:v>
                </c:pt>
                <c:pt idx="21">
                  <c:v>42161.461377314801</c:v>
                </c:pt>
                <c:pt idx="22">
                  <c:v>42161.586377314808</c:v>
                </c:pt>
                <c:pt idx="23">
                  <c:v>42161.711377314801</c:v>
                </c:pt>
                <c:pt idx="24">
                  <c:v>42162.336377314808</c:v>
                </c:pt>
                <c:pt idx="25">
                  <c:v>42162.461377314801</c:v>
                </c:pt>
                <c:pt idx="26">
                  <c:v>42162.586377314808</c:v>
                </c:pt>
                <c:pt idx="27">
                  <c:v>42162.711377314801</c:v>
                </c:pt>
                <c:pt idx="28">
                  <c:v>42163.336377314808</c:v>
                </c:pt>
                <c:pt idx="29">
                  <c:v>42163.461377314801</c:v>
                </c:pt>
                <c:pt idx="30">
                  <c:v>42163.711377314801</c:v>
                </c:pt>
                <c:pt idx="31">
                  <c:v>42164.336377314808</c:v>
                </c:pt>
                <c:pt idx="32">
                  <c:v>42164.461377314801</c:v>
                </c:pt>
                <c:pt idx="33">
                  <c:v>42164.586377314808</c:v>
                </c:pt>
                <c:pt idx="34">
                  <c:v>42164.711377314801</c:v>
                </c:pt>
                <c:pt idx="35">
                  <c:v>42165.336377314808</c:v>
                </c:pt>
                <c:pt idx="36">
                  <c:v>42165.461111111093</c:v>
                </c:pt>
                <c:pt idx="37">
                  <c:v>42165.586111111101</c:v>
                </c:pt>
                <c:pt idx="38">
                  <c:v>42165.711111111093</c:v>
                </c:pt>
                <c:pt idx="39">
                  <c:v>42166.336111111101</c:v>
                </c:pt>
                <c:pt idx="40">
                  <c:v>42166.461111111093</c:v>
                </c:pt>
                <c:pt idx="41">
                  <c:v>42166.586111111101</c:v>
                </c:pt>
                <c:pt idx="42">
                  <c:v>42166.711111111093</c:v>
                </c:pt>
                <c:pt idx="43">
                  <c:v>42167.377777777801</c:v>
                </c:pt>
                <c:pt idx="44">
                  <c:v>42167.502777777801</c:v>
                </c:pt>
                <c:pt idx="45">
                  <c:v>42167.586111111101</c:v>
                </c:pt>
                <c:pt idx="46">
                  <c:v>42167.711111111093</c:v>
                </c:pt>
                <c:pt idx="47">
                  <c:v>42168.336111111101</c:v>
                </c:pt>
                <c:pt idx="48">
                  <c:v>42168.461111111093</c:v>
                </c:pt>
                <c:pt idx="49">
                  <c:v>42168.586111111101</c:v>
                </c:pt>
                <c:pt idx="50">
                  <c:v>42168.711111111093</c:v>
                </c:pt>
                <c:pt idx="51">
                  <c:v>42169.336111111101</c:v>
                </c:pt>
                <c:pt idx="52">
                  <c:v>42169.461111111093</c:v>
                </c:pt>
                <c:pt idx="53">
                  <c:v>42170.336111111101</c:v>
                </c:pt>
                <c:pt idx="54">
                  <c:v>42170.461111111093</c:v>
                </c:pt>
                <c:pt idx="55">
                  <c:v>42170.586111111101</c:v>
                </c:pt>
                <c:pt idx="56">
                  <c:v>42170.711111111093</c:v>
                </c:pt>
              </c:numCache>
            </c:numRef>
          </c:xVal>
          <c:yVal>
            <c:numRef>
              <c:f>盐度2!$C$2:$C$58</c:f>
              <c:numCache>
                <c:formatCode>General</c:formatCode>
                <c:ptCount val="57"/>
                <c:pt idx="0">
                  <c:v>0.8</c:v>
                </c:pt>
                <c:pt idx="1">
                  <c:v>0.81</c:v>
                </c:pt>
                <c:pt idx="2">
                  <c:v>0.82000000000000006</c:v>
                </c:pt>
                <c:pt idx="3">
                  <c:v>0.8600000000000001</c:v>
                </c:pt>
                <c:pt idx="4">
                  <c:v>1.28</c:v>
                </c:pt>
                <c:pt idx="5">
                  <c:v>0.8600000000000001</c:v>
                </c:pt>
                <c:pt idx="6" formatCode="0.0000_);[Red]\(0.0000\)">
                  <c:v>0.92244999999999999</c:v>
                </c:pt>
                <c:pt idx="7" formatCode="0.0000_);[Red]\(0.0000\)">
                  <c:v>0.91565000000000007</c:v>
                </c:pt>
                <c:pt idx="8" formatCode="0.0000_);[Red]\(0.0000\)">
                  <c:v>0.88370000000000004</c:v>
                </c:pt>
                <c:pt idx="9" formatCode="0.0000_);[Red]\(0.0000\)">
                  <c:v>0.85605000000000009</c:v>
                </c:pt>
                <c:pt idx="10" formatCode="0.0000_);[Red]\(0.0000\)">
                  <c:v>0.87955000000000005</c:v>
                </c:pt>
                <c:pt idx="11" formatCode="0.0000_);[Red]\(0.0000\)">
                  <c:v>0.88744999999999996</c:v>
                </c:pt>
                <c:pt idx="12" formatCode="0.0000_);[Red]\(0.0000\)">
                  <c:v>0.8459000000000001</c:v>
                </c:pt>
                <c:pt idx="13" formatCode="0.0000_);[Red]\(0.0000\)">
                  <c:v>0.82860000000000011</c:v>
                </c:pt>
                <c:pt idx="14" formatCode="0.0000_);[Red]\(0.0000\)">
                  <c:v>0.87605000000000011</c:v>
                </c:pt>
                <c:pt idx="15" formatCode="0.0000_);[Red]\(0.0000\)">
                  <c:v>0.85470000000000013</c:v>
                </c:pt>
                <c:pt idx="16" formatCode="0.0000_);[Red]\(0.0000\)">
                  <c:v>1.1206</c:v>
                </c:pt>
                <c:pt idx="17" formatCode="0.0000_);[Red]\(0.0000\)">
                  <c:v>2.6967999999999996</c:v>
                </c:pt>
                <c:pt idx="18" formatCode="0.0000_);[Red]\(0.0000\)">
                  <c:v>1.1521500000000002</c:v>
                </c:pt>
                <c:pt idx="19" formatCode="0.0000_);[Red]\(0.0000\)">
                  <c:v>0.8962</c:v>
                </c:pt>
                <c:pt idx="20" formatCode="0.0000_);[Red]\(0.0000\)">
                  <c:v>0.96390000000000009</c:v>
                </c:pt>
                <c:pt idx="21" formatCode="0.0000_);[Red]\(0.0000\)">
                  <c:v>1.4170499999999997</c:v>
                </c:pt>
                <c:pt idx="22" formatCode="0.0000_);[Red]\(0.0000\)">
                  <c:v>1.03745</c:v>
                </c:pt>
                <c:pt idx="23" formatCode="0.0000_);[Red]\(0.0000\)">
                  <c:v>0.89464999999999995</c:v>
                </c:pt>
                <c:pt idx="24" formatCode="0.0000_);[Red]\(0.0000\)">
                  <c:v>1.2337999999999998</c:v>
                </c:pt>
                <c:pt idx="25" formatCode="0.0000_);[Red]\(0.0000\)">
                  <c:v>1.7744</c:v>
                </c:pt>
                <c:pt idx="26" formatCode="0.0000_);[Red]\(0.0000\)">
                  <c:v>1.6827000000000001</c:v>
                </c:pt>
                <c:pt idx="27" formatCode="0.0000_);[Red]\(0.0000\)">
                  <c:v>1.1074999999999997</c:v>
                </c:pt>
                <c:pt idx="28" formatCode="0.0000_);[Red]\(0.0000\)">
                  <c:v>1.3264499999999999</c:v>
                </c:pt>
                <c:pt idx="29" formatCode="0.0000_);[Red]\(0.0000\)">
                  <c:v>1.4837499999999997</c:v>
                </c:pt>
                <c:pt idx="30" formatCode="0.0000_);[Red]\(0.0000\)">
                  <c:v>1.1688499999999999</c:v>
                </c:pt>
                <c:pt idx="31" formatCode="0.0000_);[Red]\(0.0000\)">
                  <c:v>1.2948500000000001</c:v>
                </c:pt>
                <c:pt idx="32" formatCode="0.0000_);[Red]\(0.0000\)">
                  <c:v>0.98314999999999997</c:v>
                </c:pt>
                <c:pt idx="33" formatCode="0.0000_);[Red]\(0.0000\)">
                  <c:v>1.4271499999999997</c:v>
                </c:pt>
                <c:pt idx="34" formatCode="0.0000_);[Red]\(0.0000\)">
                  <c:v>1.0198999999999998</c:v>
                </c:pt>
                <c:pt idx="35" formatCode="0.0000_);[Red]\(0.0000\)">
                  <c:v>1.1879</c:v>
                </c:pt>
                <c:pt idx="36" formatCode="0.0000_);[Red]\(0.0000\)">
                  <c:v>0.96214999999999995</c:v>
                </c:pt>
                <c:pt idx="37" formatCode="0.0000_);[Red]\(0.0000\)">
                  <c:v>1.2844</c:v>
                </c:pt>
                <c:pt idx="38" formatCode="0.0000_);[Red]\(0.0000\)">
                  <c:v>1.2289999999999999</c:v>
                </c:pt>
                <c:pt idx="39" formatCode="0.0000_);[Red]\(0.0000\)">
                  <c:v>0.87625000000000008</c:v>
                </c:pt>
                <c:pt idx="40" formatCode="0.0000_);[Red]\(0.0000\)">
                  <c:v>0.77015000000000011</c:v>
                </c:pt>
                <c:pt idx="41" formatCode="0.0000_);[Red]\(0.0000\)">
                  <c:v>0.90969999999999995</c:v>
                </c:pt>
                <c:pt idx="42" formatCode="0.0000_);[Red]\(0.0000\)">
                  <c:v>1.13395</c:v>
                </c:pt>
                <c:pt idx="43" formatCode="0.0000_);[Red]\(0.0000\)">
                  <c:v>0.76855000000000007</c:v>
                </c:pt>
                <c:pt idx="44" formatCode="0.0000_);[Red]\(0.0000\)">
                  <c:v>0.77480000000000016</c:v>
                </c:pt>
                <c:pt idx="45" formatCode="0.0000_);[Red]\(0.0000\)">
                  <c:v>0.78129999999999999</c:v>
                </c:pt>
                <c:pt idx="46" formatCode="0.0000_);[Red]\(0.0000\)">
                  <c:v>0.79059999999999997</c:v>
                </c:pt>
                <c:pt idx="47" formatCode="0.0000_);[Red]\(0.0000\)">
                  <c:v>0.80710000000000004</c:v>
                </c:pt>
                <c:pt idx="48" formatCode="0.0000_);[Red]\(0.0000\)">
                  <c:v>0.80715000000000003</c:v>
                </c:pt>
                <c:pt idx="49" formatCode="0.0000_);[Red]\(0.0000\)">
                  <c:v>0.80945</c:v>
                </c:pt>
                <c:pt idx="50" formatCode="0.0000_);[Red]\(0.0000\)">
                  <c:v>0.83705000000000007</c:v>
                </c:pt>
                <c:pt idx="51" formatCode="0.0000_);[Red]\(0.0000\)">
                  <c:v>0.69520000000000004</c:v>
                </c:pt>
                <c:pt idx="52" formatCode="0.0000_);[Red]\(0.0000\)">
                  <c:v>0.74670000000000014</c:v>
                </c:pt>
                <c:pt idx="53" formatCode="0.0000_);[Red]\(0.0000\)">
                  <c:v>0.7551500000000001</c:v>
                </c:pt>
                <c:pt idx="54" formatCode="0.0000_);[Red]\(0.0000\)">
                  <c:v>0.71305000000000007</c:v>
                </c:pt>
                <c:pt idx="55" formatCode="0.0000_);[Red]\(0.0000\)">
                  <c:v>0.71009999999999995</c:v>
                </c:pt>
                <c:pt idx="56" formatCode="0.0000_);[Red]\(0.0000\)">
                  <c:v>0.74644999999999995</c:v>
                </c:pt>
              </c:numCache>
            </c:numRef>
          </c:yVal>
          <c:smooth val="0"/>
          <c:extLst xmlns:c16r2="http://schemas.microsoft.com/office/drawing/2015/06/chart">
            <c:ext xmlns:c16="http://schemas.microsoft.com/office/drawing/2014/chart" uri="{C3380CC4-5D6E-409C-BE32-E72D297353CC}">
              <c16:uniqueId val="{00000001-0D4F-4DED-908C-E1B2340F9147}"/>
            </c:ext>
          </c:extLst>
        </c:ser>
        <c:dLbls>
          <c:showLegendKey val="0"/>
          <c:showVal val="0"/>
          <c:showCatName val="0"/>
          <c:showSerName val="0"/>
          <c:showPercent val="0"/>
          <c:showBubbleSize val="0"/>
        </c:dLbls>
        <c:axId val="1292591264"/>
        <c:axId val="1292592352"/>
      </c:scatterChart>
      <c:valAx>
        <c:axId val="1292591264"/>
        <c:scaling>
          <c:orientation val="minMax"/>
          <c:max val="42171"/>
          <c:min val="42154"/>
        </c:scaling>
        <c:delete val="0"/>
        <c:axPos val="b"/>
        <c:numFmt formatCode="m/d/yyyy\ h:mm" sourceLinked="1"/>
        <c:majorTickMark val="in"/>
        <c:minorTickMark val="none"/>
        <c:tickLblPos val="nextTo"/>
        <c:spPr>
          <a:noFill/>
          <a:ln w="12700" cap="flat" cmpd="sng" algn="ctr">
            <a:solidFill>
              <a:schemeClr val="bg2">
                <a:lumMod val="75000"/>
              </a:schemeClr>
            </a:solidFill>
            <a:round/>
          </a:ln>
          <a:effectLst/>
        </c:spPr>
        <c:txPr>
          <a:bodyPr rot="5400000" spcFirstLastPara="1" vertOverflow="ellipsis" horzOverflow="overflow"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crossAx val="1292592352"/>
        <c:crosses val="autoZero"/>
        <c:crossBetween val="midCat"/>
        <c:majorUnit val="1"/>
        <c:minorUnit val="0.2"/>
      </c:valAx>
      <c:valAx>
        <c:axId val="1292592352"/>
        <c:scaling>
          <c:orientation val="minMax"/>
        </c:scaling>
        <c:delete val="0"/>
        <c:axPos val="l"/>
        <c:majorGridlines>
          <c:spPr>
            <a:ln w="9525" cap="flat" cmpd="sng" algn="ctr">
              <a:noFill/>
              <a:round/>
            </a:ln>
            <a:effectLst/>
          </c:spPr>
        </c:majorGridlines>
        <c:numFmt formatCode="General" sourceLinked="1"/>
        <c:majorTickMark val="in"/>
        <c:minorTickMark val="none"/>
        <c:tickLblPos val="nextTo"/>
        <c:spPr>
          <a:noFill/>
          <a:ln>
            <a:solidFill>
              <a:schemeClr val="bg2">
                <a:lumMod val="75000"/>
              </a:schemeClr>
            </a:solidFill>
          </a:ln>
          <a:effectLst/>
        </c:spPr>
        <c:txPr>
          <a:bodyPr rot="-60000000" spcFirstLastPara="1" vertOverflow="ellipsis" horzOverflow="overflow"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crossAx val="1292591264"/>
        <c:crosses val="autoZero"/>
        <c:crossBetween val="midCat"/>
      </c:valAx>
      <c:spPr>
        <a:noFill/>
        <a:ln>
          <a:solidFill>
            <a:schemeClr val="bg1">
              <a:alpha val="54000"/>
            </a:schemeClr>
          </a:solidFill>
        </a:ln>
        <a:effectLst/>
      </c:spPr>
    </c:plotArea>
    <c:legend>
      <c:legendPos val="b"/>
      <c:layout>
        <c:manualLayout>
          <c:xMode val="edge"/>
          <c:yMode val="edge"/>
          <c:x val="0.33773463171450407"/>
          <c:y val="0.11548535348899201"/>
          <c:w val="0.39254249840482708"/>
          <c:h val="6.6821305333082601E-2"/>
        </c:manualLayout>
      </c:layout>
      <c:overlay val="0"/>
      <c:spPr>
        <a:noFill/>
        <a:ln>
          <a:noFill/>
        </a:ln>
        <a:effectLst/>
      </c:spPr>
      <c:txPr>
        <a:bodyPr rot="0" spcFirstLastPara="1" vertOverflow="ellipsis" horzOverflow="overflow"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solidFill>
                <a:srgbClr val="1602A6"/>
              </a:solidFill>
              <a:round/>
            </a:ln>
            <a:effectLst/>
          </c:spPr>
          <c:marker>
            <c:symbol val="none"/>
          </c:marker>
          <c:xVal>
            <c:numRef>
              <c:f>盐度!$A$2:$A$765</c:f>
              <c:numCache>
                <c:formatCode>m/d/yyyy\ h:mm</c:formatCode>
                <c:ptCount val="764"/>
                <c:pt idx="0">
                  <c:v>42155.586111111101</c:v>
                </c:pt>
                <c:pt idx="1">
                  <c:v>42154.002777777801</c:v>
                </c:pt>
                <c:pt idx="2">
                  <c:v>42154.023611111093</c:v>
                </c:pt>
                <c:pt idx="3">
                  <c:v>42154.044444444407</c:v>
                </c:pt>
                <c:pt idx="4">
                  <c:v>42154.065277777801</c:v>
                </c:pt>
                <c:pt idx="5">
                  <c:v>42154.086111111101</c:v>
                </c:pt>
                <c:pt idx="6">
                  <c:v>42154.106944444407</c:v>
                </c:pt>
                <c:pt idx="7">
                  <c:v>42154.127777777794</c:v>
                </c:pt>
                <c:pt idx="8">
                  <c:v>42154.148611111101</c:v>
                </c:pt>
                <c:pt idx="9">
                  <c:v>42154.1694444444</c:v>
                </c:pt>
                <c:pt idx="10">
                  <c:v>42154.190277777801</c:v>
                </c:pt>
                <c:pt idx="11">
                  <c:v>42154.211111111093</c:v>
                </c:pt>
                <c:pt idx="12">
                  <c:v>42154.2319444444</c:v>
                </c:pt>
                <c:pt idx="13">
                  <c:v>42154.252777777801</c:v>
                </c:pt>
                <c:pt idx="14">
                  <c:v>42154.273611111093</c:v>
                </c:pt>
                <c:pt idx="15">
                  <c:v>42154.2944444444</c:v>
                </c:pt>
                <c:pt idx="16">
                  <c:v>42154.315277777809</c:v>
                </c:pt>
                <c:pt idx="17">
                  <c:v>42154.336111111101</c:v>
                </c:pt>
                <c:pt idx="18">
                  <c:v>42154.356944444415</c:v>
                </c:pt>
                <c:pt idx="19">
                  <c:v>42154.377777777801</c:v>
                </c:pt>
                <c:pt idx="20">
                  <c:v>42154.398611111101</c:v>
                </c:pt>
                <c:pt idx="21">
                  <c:v>42154.419444444407</c:v>
                </c:pt>
                <c:pt idx="22">
                  <c:v>42154.440277777809</c:v>
                </c:pt>
                <c:pt idx="23">
                  <c:v>42154.6694444444</c:v>
                </c:pt>
                <c:pt idx="24">
                  <c:v>42154.690277777801</c:v>
                </c:pt>
                <c:pt idx="25">
                  <c:v>42154.711111111093</c:v>
                </c:pt>
                <c:pt idx="26">
                  <c:v>42154.7319444444</c:v>
                </c:pt>
                <c:pt idx="27">
                  <c:v>42154.752777777801</c:v>
                </c:pt>
                <c:pt idx="28">
                  <c:v>42154.773611111093</c:v>
                </c:pt>
                <c:pt idx="29">
                  <c:v>42154.7944444444</c:v>
                </c:pt>
                <c:pt idx="30">
                  <c:v>42154.815277777809</c:v>
                </c:pt>
                <c:pt idx="31">
                  <c:v>42154.836111111101</c:v>
                </c:pt>
                <c:pt idx="32">
                  <c:v>42154.856944444415</c:v>
                </c:pt>
                <c:pt idx="33">
                  <c:v>42154.877777777801</c:v>
                </c:pt>
                <c:pt idx="34">
                  <c:v>42154.898611111101</c:v>
                </c:pt>
                <c:pt idx="35">
                  <c:v>42154.919444444407</c:v>
                </c:pt>
                <c:pt idx="36">
                  <c:v>42154.940277777809</c:v>
                </c:pt>
                <c:pt idx="37">
                  <c:v>42154.961111111093</c:v>
                </c:pt>
                <c:pt idx="38">
                  <c:v>42154.981944444407</c:v>
                </c:pt>
                <c:pt idx="39">
                  <c:v>42155.002777777801</c:v>
                </c:pt>
                <c:pt idx="40">
                  <c:v>42155.023611111093</c:v>
                </c:pt>
                <c:pt idx="41">
                  <c:v>42155.044444444407</c:v>
                </c:pt>
                <c:pt idx="42">
                  <c:v>42155.065277777801</c:v>
                </c:pt>
                <c:pt idx="43">
                  <c:v>42155.086111111101</c:v>
                </c:pt>
                <c:pt idx="44">
                  <c:v>42155.106944444407</c:v>
                </c:pt>
                <c:pt idx="45">
                  <c:v>42155.127777777794</c:v>
                </c:pt>
                <c:pt idx="46">
                  <c:v>42155.148611111101</c:v>
                </c:pt>
                <c:pt idx="47">
                  <c:v>42155.1694444444</c:v>
                </c:pt>
                <c:pt idx="48">
                  <c:v>42155.190277777801</c:v>
                </c:pt>
                <c:pt idx="49">
                  <c:v>42155.211111111093</c:v>
                </c:pt>
                <c:pt idx="50">
                  <c:v>42155.2319444444</c:v>
                </c:pt>
                <c:pt idx="51">
                  <c:v>42155.252777777801</c:v>
                </c:pt>
                <c:pt idx="52">
                  <c:v>42155.273611111093</c:v>
                </c:pt>
                <c:pt idx="53">
                  <c:v>42155.2944444444</c:v>
                </c:pt>
                <c:pt idx="54">
                  <c:v>42155.315277777809</c:v>
                </c:pt>
                <c:pt idx="55">
                  <c:v>42155.336111111101</c:v>
                </c:pt>
                <c:pt idx="56">
                  <c:v>42155.356944444415</c:v>
                </c:pt>
                <c:pt idx="57">
                  <c:v>42155.377777777801</c:v>
                </c:pt>
                <c:pt idx="58">
                  <c:v>42155.398611111101</c:v>
                </c:pt>
                <c:pt idx="59">
                  <c:v>42155.419444444407</c:v>
                </c:pt>
                <c:pt idx="60">
                  <c:v>42155.440277777809</c:v>
                </c:pt>
                <c:pt idx="61">
                  <c:v>42155.481944444407</c:v>
                </c:pt>
                <c:pt idx="62">
                  <c:v>42155.502777777801</c:v>
                </c:pt>
                <c:pt idx="63">
                  <c:v>42155.523611111093</c:v>
                </c:pt>
                <c:pt idx="64">
                  <c:v>42155.544444444407</c:v>
                </c:pt>
                <c:pt idx="65">
                  <c:v>42155.565277777801</c:v>
                </c:pt>
                <c:pt idx="66">
                  <c:v>42155.606944444407</c:v>
                </c:pt>
                <c:pt idx="67">
                  <c:v>42155.627777777794</c:v>
                </c:pt>
                <c:pt idx="68">
                  <c:v>42155.648611111101</c:v>
                </c:pt>
                <c:pt idx="69">
                  <c:v>42155.6694444444</c:v>
                </c:pt>
                <c:pt idx="70">
                  <c:v>42155.690277777801</c:v>
                </c:pt>
                <c:pt idx="71">
                  <c:v>42155.7319444444</c:v>
                </c:pt>
                <c:pt idx="72">
                  <c:v>42155.752777777801</c:v>
                </c:pt>
                <c:pt idx="73">
                  <c:v>42155.773611111093</c:v>
                </c:pt>
                <c:pt idx="74">
                  <c:v>42155.7944444444</c:v>
                </c:pt>
                <c:pt idx="75">
                  <c:v>42155.815277777809</c:v>
                </c:pt>
                <c:pt idx="76">
                  <c:v>42155.836111111101</c:v>
                </c:pt>
                <c:pt idx="77">
                  <c:v>42155.856944444415</c:v>
                </c:pt>
                <c:pt idx="78">
                  <c:v>42155.877777777801</c:v>
                </c:pt>
                <c:pt idx="79">
                  <c:v>42155.898611111101</c:v>
                </c:pt>
                <c:pt idx="80">
                  <c:v>42155.919444444407</c:v>
                </c:pt>
                <c:pt idx="81">
                  <c:v>42155.940277777809</c:v>
                </c:pt>
                <c:pt idx="82">
                  <c:v>42155.961111111093</c:v>
                </c:pt>
                <c:pt idx="83">
                  <c:v>42155.981944444407</c:v>
                </c:pt>
                <c:pt idx="84">
                  <c:v>42156.002777777801</c:v>
                </c:pt>
                <c:pt idx="85">
                  <c:v>42156.023611111093</c:v>
                </c:pt>
                <c:pt idx="86">
                  <c:v>42156.044444444407</c:v>
                </c:pt>
                <c:pt idx="87">
                  <c:v>42156.065277777801</c:v>
                </c:pt>
                <c:pt idx="88">
                  <c:v>42156.086111111101</c:v>
                </c:pt>
                <c:pt idx="89">
                  <c:v>42156.106944444407</c:v>
                </c:pt>
                <c:pt idx="90">
                  <c:v>42156.127777777794</c:v>
                </c:pt>
                <c:pt idx="91">
                  <c:v>42156.148611111101</c:v>
                </c:pt>
                <c:pt idx="92">
                  <c:v>42156.1694444444</c:v>
                </c:pt>
                <c:pt idx="93">
                  <c:v>42156.190277777801</c:v>
                </c:pt>
                <c:pt idx="94">
                  <c:v>42156.211111111093</c:v>
                </c:pt>
                <c:pt idx="95">
                  <c:v>42156.2319444444</c:v>
                </c:pt>
                <c:pt idx="96">
                  <c:v>42156.252777777801</c:v>
                </c:pt>
                <c:pt idx="97">
                  <c:v>42156.273611111093</c:v>
                </c:pt>
                <c:pt idx="98">
                  <c:v>42156.2944444444</c:v>
                </c:pt>
                <c:pt idx="99">
                  <c:v>42156.315277777809</c:v>
                </c:pt>
                <c:pt idx="100">
                  <c:v>42156.336111111101</c:v>
                </c:pt>
                <c:pt idx="101">
                  <c:v>42156.356944444415</c:v>
                </c:pt>
                <c:pt idx="102">
                  <c:v>42156.377777777801</c:v>
                </c:pt>
                <c:pt idx="103">
                  <c:v>42156.398611111101</c:v>
                </c:pt>
                <c:pt idx="104">
                  <c:v>42156.419444444407</c:v>
                </c:pt>
                <c:pt idx="105">
                  <c:v>42156.440277777809</c:v>
                </c:pt>
                <c:pt idx="106">
                  <c:v>42156.481944444407</c:v>
                </c:pt>
                <c:pt idx="107">
                  <c:v>42156.502777777801</c:v>
                </c:pt>
                <c:pt idx="108">
                  <c:v>42156.523611111093</c:v>
                </c:pt>
                <c:pt idx="109">
                  <c:v>42156.544444444407</c:v>
                </c:pt>
                <c:pt idx="110">
                  <c:v>42156.565277777801</c:v>
                </c:pt>
                <c:pt idx="111">
                  <c:v>42156.606944444407</c:v>
                </c:pt>
                <c:pt idx="112">
                  <c:v>42156.627777777794</c:v>
                </c:pt>
                <c:pt idx="113">
                  <c:v>42156.648611111101</c:v>
                </c:pt>
                <c:pt idx="114">
                  <c:v>42156.6694444444</c:v>
                </c:pt>
                <c:pt idx="115">
                  <c:v>42156.690277777801</c:v>
                </c:pt>
                <c:pt idx="116">
                  <c:v>42156.711111111093</c:v>
                </c:pt>
                <c:pt idx="117">
                  <c:v>42156.7319444444</c:v>
                </c:pt>
                <c:pt idx="118">
                  <c:v>42156.752777777801</c:v>
                </c:pt>
                <c:pt idx="119">
                  <c:v>42156.773611111093</c:v>
                </c:pt>
                <c:pt idx="120">
                  <c:v>42156.7944444444</c:v>
                </c:pt>
                <c:pt idx="121">
                  <c:v>42156.815277777809</c:v>
                </c:pt>
                <c:pt idx="122">
                  <c:v>42156.836111111101</c:v>
                </c:pt>
                <c:pt idx="123">
                  <c:v>42156.856944444415</c:v>
                </c:pt>
                <c:pt idx="124">
                  <c:v>42156.877777777801</c:v>
                </c:pt>
                <c:pt idx="125">
                  <c:v>42156.898611111101</c:v>
                </c:pt>
                <c:pt idx="126">
                  <c:v>42156.919444444407</c:v>
                </c:pt>
                <c:pt idx="127">
                  <c:v>42156.940277777809</c:v>
                </c:pt>
                <c:pt idx="128">
                  <c:v>42156.961111111093</c:v>
                </c:pt>
                <c:pt idx="129">
                  <c:v>42156.981944444407</c:v>
                </c:pt>
                <c:pt idx="130">
                  <c:v>42157.002777777801</c:v>
                </c:pt>
                <c:pt idx="131">
                  <c:v>42157.023611111093</c:v>
                </c:pt>
                <c:pt idx="132">
                  <c:v>42157.044444444407</c:v>
                </c:pt>
                <c:pt idx="133">
                  <c:v>42157.065277777801</c:v>
                </c:pt>
                <c:pt idx="134">
                  <c:v>42157.086111111101</c:v>
                </c:pt>
                <c:pt idx="135">
                  <c:v>42157.106944444407</c:v>
                </c:pt>
                <c:pt idx="136">
                  <c:v>42157.127777777794</c:v>
                </c:pt>
                <c:pt idx="137">
                  <c:v>42157.148611111101</c:v>
                </c:pt>
                <c:pt idx="138">
                  <c:v>42157.1694444444</c:v>
                </c:pt>
                <c:pt idx="139">
                  <c:v>42157.190277777801</c:v>
                </c:pt>
                <c:pt idx="140">
                  <c:v>42157.211111111093</c:v>
                </c:pt>
                <c:pt idx="141">
                  <c:v>42157.2319444444</c:v>
                </c:pt>
                <c:pt idx="142">
                  <c:v>42157.252777777801</c:v>
                </c:pt>
                <c:pt idx="143">
                  <c:v>42157.273611111093</c:v>
                </c:pt>
                <c:pt idx="144">
                  <c:v>42157.2944444444</c:v>
                </c:pt>
                <c:pt idx="145">
                  <c:v>42157.315277777809</c:v>
                </c:pt>
                <c:pt idx="146">
                  <c:v>42157.336111111101</c:v>
                </c:pt>
                <c:pt idx="147">
                  <c:v>42157.461111111093</c:v>
                </c:pt>
                <c:pt idx="148">
                  <c:v>42157.481944444407</c:v>
                </c:pt>
                <c:pt idx="149">
                  <c:v>42157.502777777801</c:v>
                </c:pt>
                <c:pt idx="150">
                  <c:v>42157.523611111093</c:v>
                </c:pt>
                <c:pt idx="151">
                  <c:v>42157.544444444407</c:v>
                </c:pt>
                <c:pt idx="152">
                  <c:v>42157.565277777801</c:v>
                </c:pt>
                <c:pt idx="153">
                  <c:v>42157.586111111101</c:v>
                </c:pt>
                <c:pt idx="154">
                  <c:v>42157.606944444407</c:v>
                </c:pt>
                <c:pt idx="155">
                  <c:v>42157.627777777794</c:v>
                </c:pt>
                <c:pt idx="156">
                  <c:v>42157.648611111101</c:v>
                </c:pt>
                <c:pt idx="157">
                  <c:v>42157.6694444444</c:v>
                </c:pt>
                <c:pt idx="158">
                  <c:v>42157.711111111093</c:v>
                </c:pt>
                <c:pt idx="159">
                  <c:v>42157.752777777801</c:v>
                </c:pt>
                <c:pt idx="160">
                  <c:v>42157.773611111093</c:v>
                </c:pt>
                <c:pt idx="161">
                  <c:v>42157.7944444444</c:v>
                </c:pt>
                <c:pt idx="162">
                  <c:v>42157.815277777809</c:v>
                </c:pt>
                <c:pt idx="163">
                  <c:v>42157.836111111101</c:v>
                </c:pt>
                <c:pt idx="164">
                  <c:v>42157.856944444415</c:v>
                </c:pt>
                <c:pt idx="165">
                  <c:v>42157.877777777801</c:v>
                </c:pt>
                <c:pt idx="166">
                  <c:v>42157.898611111101</c:v>
                </c:pt>
                <c:pt idx="167">
                  <c:v>42157.919444444407</c:v>
                </c:pt>
                <c:pt idx="168">
                  <c:v>42157.940277777809</c:v>
                </c:pt>
                <c:pt idx="169">
                  <c:v>42157.961111111093</c:v>
                </c:pt>
                <c:pt idx="170">
                  <c:v>42157.981944444407</c:v>
                </c:pt>
                <c:pt idx="171">
                  <c:v>42158.002777777801</c:v>
                </c:pt>
                <c:pt idx="172">
                  <c:v>42158.023611111093</c:v>
                </c:pt>
                <c:pt idx="173">
                  <c:v>42158.044444444407</c:v>
                </c:pt>
                <c:pt idx="174">
                  <c:v>42158.065277777801</c:v>
                </c:pt>
                <c:pt idx="175">
                  <c:v>42158.086111111101</c:v>
                </c:pt>
                <c:pt idx="176">
                  <c:v>42158.106944444407</c:v>
                </c:pt>
                <c:pt idx="177">
                  <c:v>42158.127777777794</c:v>
                </c:pt>
                <c:pt idx="178">
                  <c:v>42158.148611111101</c:v>
                </c:pt>
                <c:pt idx="179">
                  <c:v>42158.1694444444</c:v>
                </c:pt>
                <c:pt idx="180">
                  <c:v>42158.190277777801</c:v>
                </c:pt>
                <c:pt idx="181">
                  <c:v>42158.211111111093</c:v>
                </c:pt>
                <c:pt idx="182">
                  <c:v>42158.2319444444</c:v>
                </c:pt>
                <c:pt idx="183">
                  <c:v>42158.252777777801</c:v>
                </c:pt>
                <c:pt idx="184">
                  <c:v>42158.273611111093</c:v>
                </c:pt>
                <c:pt idx="185">
                  <c:v>42158.2944444444</c:v>
                </c:pt>
                <c:pt idx="186">
                  <c:v>42158.315277777809</c:v>
                </c:pt>
                <c:pt idx="187">
                  <c:v>42158.336111111101</c:v>
                </c:pt>
                <c:pt idx="188">
                  <c:v>42158.356944444415</c:v>
                </c:pt>
                <c:pt idx="189">
                  <c:v>42158.377777777801</c:v>
                </c:pt>
                <c:pt idx="190">
                  <c:v>42158.398611111101</c:v>
                </c:pt>
                <c:pt idx="191">
                  <c:v>42158.419444444407</c:v>
                </c:pt>
                <c:pt idx="192">
                  <c:v>42158.461111111093</c:v>
                </c:pt>
                <c:pt idx="193">
                  <c:v>42158.481944444407</c:v>
                </c:pt>
                <c:pt idx="194">
                  <c:v>42158.502777777801</c:v>
                </c:pt>
                <c:pt idx="195">
                  <c:v>42158.523611111093</c:v>
                </c:pt>
                <c:pt idx="196">
                  <c:v>42158.544444444407</c:v>
                </c:pt>
                <c:pt idx="197">
                  <c:v>42158.565277777801</c:v>
                </c:pt>
                <c:pt idx="198">
                  <c:v>42158.586111111101</c:v>
                </c:pt>
                <c:pt idx="199">
                  <c:v>42158.711111111093</c:v>
                </c:pt>
                <c:pt idx="200">
                  <c:v>42158.752777777801</c:v>
                </c:pt>
                <c:pt idx="201">
                  <c:v>42158.773611111093</c:v>
                </c:pt>
                <c:pt idx="202">
                  <c:v>42158.7944444444</c:v>
                </c:pt>
                <c:pt idx="203">
                  <c:v>42158.815277777809</c:v>
                </c:pt>
                <c:pt idx="204">
                  <c:v>42158.836111111101</c:v>
                </c:pt>
                <c:pt idx="205">
                  <c:v>42158.856944444415</c:v>
                </c:pt>
                <c:pt idx="206">
                  <c:v>42158.877777777801</c:v>
                </c:pt>
                <c:pt idx="207">
                  <c:v>42158.898611111101</c:v>
                </c:pt>
                <c:pt idx="208">
                  <c:v>42158.919444444407</c:v>
                </c:pt>
                <c:pt idx="209">
                  <c:v>42158.940277777809</c:v>
                </c:pt>
                <c:pt idx="210">
                  <c:v>42158.961111111093</c:v>
                </c:pt>
                <c:pt idx="211">
                  <c:v>42158.981944444407</c:v>
                </c:pt>
                <c:pt idx="212">
                  <c:v>42159.003043981495</c:v>
                </c:pt>
                <c:pt idx="213">
                  <c:v>42159.023877314801</c:v>
                </c:pt>
                <c:pt idx="214">
                  <c:v>42159.044710648202</c:v>
                </c:pt>
                <c:pt idx="215">
                  <c:v>42159.065543981495</c:v>
                </c:pt>
                <c:pt idx="216">
                  <c:v>42159.086377314808</c:v>
                </c:pt>
                <c:pt idx="217">
                  <c:v>42159.107210648202</c:v>
                </c:pt>
                <c:pt idx="218">
                  <c:v>42159.128043981495</c:v>
                </c:pt>
                <c:pt idx="219">
                  <c:v>42159.148877314808</c:v>
                </c:pt>
                <c:pt idx="220">
                  <c:v>42159.169710648195</c:v>
                </c:pt>
                <c:pt idx="221">
                  <c:v>42159.190543981495</c:v>
                </c:pt>
                <c:pt idx="222">
                  <c:v>42159.211377314801</c:v>
                </c:pt>
                <c:pt idx="223">
                  <c:v>42159.232210648202</c:v>
                </c:pt>
                <c:pt idx="224">
                  <c:v>42159.253043981495</c:v>
                </c:pt>
                <c:pt idx="225">
                  <c:v>42159.273877314801</c:v>
                </c:pt>
                <c:pt idx="226">
                  <c:v>42159.294710648195</c:v>
                </c:pt>
                <c:pt idx="227">
                  <c:v>42159.315543981502</c:v>
                </c:pt>
                <c:pt idx="228">
                  <c:v>42159.336377314808</c:v>
                </c:pt>
                <c:pt idx="229">
                  <c:v>42159.35721064821</c:v>
                </c:pt>
                <c:pt idx="230">
                  <c:v>42159.378043981502</c:v>
                </c:pt>
                <c:pt idx="231">
                  <c:v>42159.398877314808</c:v>
                </c:pt>
                <c:pt idx="232">
                  <c:v>42159.544710648202</c:v>
                </c:pt>
                <c:pt idx="233">
                  <c:v>42159.565543981495</c:v>
                </c:pt>
                <c:pt idx="234">
                  <c:v>42159.607210648202</c:v>
                </c:pt>
                <c:pt idx="235">
                  <c:v>42159.628043981495</c:v>
                </c:pt>
                <c:pt idx="236">
                  <c:v>42159.648877314808</c:v>
                </c:pt>
                <c:pt idx="237">
                  <c:v>42159.669710648195</c:v>
                </c:pt>
                <c:pt idx="238">
                  <c:v>42159.690543981495</c:v>
                </c:pt>
                <c:pt idx="239">
                  <c:v>42159.711377314801</c:v>
                </c:pt>
                <c:pt idx="240">
                  <c:v>42159.732210648202</c:v>
                </c:pt>
                <c:pt idx="241">
                  <c:v>42159.753043981495</c:v>
                </c:pt>
                <c:pt idx="242">
                  <c:v>42159.773877314801</c:v>
                </c:pt>
                <c:pt idx="243">
                  <c:v>42159.794710648195</c:v>
                </c:pt>
                <c:pt idx="244">
                  <c:v>42159.815543981502</c:v>
                </c:pt>
                <c:pt idx="245">
                  <c:v>42159.836377314808</c:v>
                </c:pt>
                <c:pt idx="246">
                  <c:v>42159.85721064821</c:v>
                </c:pt>
                <c:pt idx="247">
                  <c:v>42159.898877314808</c:v>
                </c:pt>
                <c:pt idx="248">
                  <c:v>42159.919710648202</c:v>
                </c:pt>
                <c:pt idx="249">
                  <c:v>42159.940543981502</c:v>
                </c:pt>
                <c:pt idx="250">
                  <c:v>42159.961377314801</c:v>
                </c:pt>
                <c:pt idx="251">
                  <c:v>42159.98221064821</c:v>
                </c:pt>
                <c:pt idx="252">
                  <c:v>42160.003043981495</c:v>
                </c:pt>
                <c:pt idx="253">
                  <c:v>42160.023877314801</c:v>
                </c:pt>
                <c:pt idx="254">
                  <c:v>42160.044710648202</c:v>
                </c:pt>
                <c:pt idx="255">
                  <c:v>42160.065543981495</c:v>
                </c:pt>
                <c:pt idx="256">
                  <c:v>42160.086377314808</c:v>
                </c:pt>
                <c:pt idx="257">
                  <c:v>42160.107210648202</c:v>
                </c:pt>
                <c:pt idx="258">
                  <c:v>42160.128043981495</c:v>
                </c:pt>
                <c:pt idx="259">
                  <c:v>42160.148877314808</c:v>
                </c:pt>
                <c:pt idx="260">
                  <c:v>42160.169710648195</c:v>
                </c:pt>
                <c:pt idx="261">
                  <c:v>42160.190543981495</c:v>
                </c:pt>
                <c:pt idx="262">
                  <c:v>42160.211377314801</c:v>
                </c:pt>
                <c:pt idx="263">
                  <c:v>42160.232210648202</c:v>
                </c:pt>
                <c:pt idx="264">
                  <c:v>42160.253043981495</c:v>
                </c:pt>
                <c:pt idx="265">
                  <c:v>42160.273877314801</c:v>
                </c:pt>
                <c:pt idx="266">
                  <c:v>42160.294710648195</c:v>
                </c:pt>
                <c:pt idx="267">
                  <c:v>42160.315543981502</c:v>
                </c:pt>
                <c:pt idx="268">
                  <c:v>42160.336377314808</c:v>
                </c:pt>
                <c:pt idx="269">
                  <c:v>42160.35721064821</c:v>
                </c:pt>
                <c:pt idx="270">
                  <c:v>42160.378043981502</c:v>
                </c:pt>
                <c:pt idx="271">
                  <c:v>42160.398877314808</c:v>
                </c:pt>
                <c:pt idx="272">
                  <c:v>42160.419710648202</c:v>
                </c:pt>
                <c:pt idx="273">
                  <c:v>42160.440543981502</c:v>
                </c:pt>
                <c:pt idx="274">
                  <c:v>42160.461377314801</c:v>
                </c:pt>
                <c:pt idx="275">
                  <c:v>42160.48221064821</c:v>
                </c:pt>
                <c:pt idx="276">
                  <c:v>42160.503043981495</c:v>
                </c:pt>
                <c:pt idx="277">
                  <c:v>42160.523877314801</c:v>
                </c:pt>
                <c:pt idx="278">
                  <c:v>42160.544710648202</c:v>
                </c:pt>
                <c:pt idx="279">
                  <c:v>42160.565543981495</c:v>
                </c:pt>
                <c:pt idx="280">
                  <c:v>42160.586377314808</c:v>
                </c:pt>
                <c:pt idx="281">
                  <c:v>42160.607210648202</c:v>
                </c:pt>
                <c:pt idx="282">
                  <c:v>42160.628043981495</c:v>
                </c:pt>
                <c:pt idx="283">
                  <c:v>42160.648877314808</c:v>
                </c:pt>
                <c:pt idx="284">
                  <c:v>42160.669710648195</c:v>
                </c:pt>
                <c:pt idx="285">
                  <c:v>42160.690543981495</c:v>
                </c:pt>
                <c:pt idx="286">
                  <c:v>42160.711377314801</c:v>
                </c:pt>
                <c:pt idx="287">
                  <c:v>42160.732210648202</c:v>
                </c:pt>
                <c:pt idx="288">
                  <c:v>42160.753043981495</c:v>
                </c:pt>
                <c:pt idx="289">
                  <c:v>42160.773877314801</c:v>
                </c:pt>
                <c:pt idx="290">
                  <c:v>42160.794710648195</c:v>
                </c:pt>
                <c:pt idx="291">
                  <c:v>42160.815543981502</c:v>
                </c:pt>
                <c:pt idx="292">
                  <c:v>42160.836377314808</c:v>
                </c:pt>
                <c:pt idx="293">
                  <c:v>42160.85721064821</c:v>
                </c:pt>
                <c:pt idx="294">
                  <c:v>42160.878043981502</c:v>
                </c:pt>
                <c:pt idx="295">
                  <c:v>42160.898877314808</c:v>
                </c:pt>
                <c:pt idx="296">
                  <c:v>42160.919710648202</c:v>
                </c:pt>
                <c:pt idx="297">
                  <c:v>42160.940543981502</c:v>
                </c:pt>
                <c:pt idx="298">
                  <c:v>42160.961377314801</c:v>
                </c:pt>
                <c:pt idx="299">
                  <c:v>42160.98221064821</c:v>
                </c:pt>
                <c:pt idx="300">
                  <c:v>42161.003043981495</c:v>
                </c:pt>
                <c:pt idx="301">
                  <c:v>42161.023877314801</c:v>
                </c:pt>
                <c:pt idx="302">
                  <c:v>42161.044710648202</c:v>
                </c:pt>
                <c:pt idx="303">
                  <c:v>42161.065543981495</c:v>
                </c:pt>
                <c:pt idx="304">
                  <c:v>42161.086377314808</c:v>
                </c:pt>
                <c:pt idx="305">
                  <c:v>42161.107210648202</c:v>
                </c:pt>
                <c:pt idx="306">
                  <c:v>42161.128043981495</c:v>
                </c:pt>
                <c:pt idx="307">
                  <c:v>42161.148877314808</c:v>
                </c:pt>
                <c:pt idx="308">
                  <c:v>42161.169710648195</c:v>
                </c:pt>
                <c:pt idx="309">
                  <c:v>42161.190543981495</c:v>
                </c:pt>
                <c:pt idx="310">
                  <c:v>42161.211377314801</c:v>
                </c:pt>
                <c:pt idx="311">
                  <c:v>42161.232210648202</c:v>
                </c:pt>
                <c:pt idx="312">
                  <c:v>42161.253043981495</c:v>
                </c:pt>
                <c:pt idx="313">
                  <c:v>42161.273877314801</c:v>
                </c:pt>
                <c:pt idx="314">
                  <c:v>42161.294710648195</c:v>
                </c:pt>
                <c:pt idx="315">
                  <c:v>42161.315543981502</c:v>
                </c:pt>
                <c:pt idx="316">
                  <c:v>42161.336377314808</c:v>
                </c:pt>
                <c:pt idx="317">
                  <c:v>42161.35721064821</c:v>
                </c:pt>
                <c:pt idx="318">
                  <c:v>42161.378043981502</c:v>
                </c:pt>
                <c:pt idx="319">
                  <c:v>42161.398877314808</c:v>
                </c:pt>
                <c:pt idx="320">
                  <c:v>42161.419710648202</c:v>
                </c:pt>
                <c:pt idx="321">
                  <c:v>42161.440543981502</c:v>
                </c:pt>
                <c:pt idx="322">
                  <c:v>42161.461377314801</c:v>
                </c:pt>
                <c:pt idx="323">
                  <c:v>42161.48221064821</c:v>
                </c:pt>
                <c:pt idx="324">
                  <c:v>42161.503043981495</c:v>
                </c:pt>
                <c:pt idx="325">
                  <c:v>42161.523877314801</c:v>
                </c:pt>
                <c:pt idx="326">
                  <c:v>42161.544710648202</c:v>
                </c:pt>
                <c:pt idx="327">
                  <c:v>42161.565543981495</c:v>
                </c:pt>
                <c:pt idx="328">
                  <c:v>42161.586377314808</c:v>
                </c:pt>
                <c:pt idx="329">
                  <c:v>42161.607210648202</c:v>
                </c:pt>
                <c:pt idx="330">
                  <c:v>42161.628043981495</c:v>
                </c:pt>
                <c:pt idx="331">
                  <c:v>42161.648877314808</c:v>
                </c:pt>
                <c:pt idx="332">
                  <c:v>42161.669710648195</c:v>
                </c:pt>
                <c:pt idx="333">
                  <c:v>42161.690543981495</c:v>
                </c:pt>
                <c:pt idx="334">
                  <c:v>42161.711377314801</c:v>
                </c:pt>
                <c:pt idx="335">
                  <c:v>42161.732210648202</c:v>
                </c:pt>
                <c:pt idx="336">
                  <c:v>42161.753043981495</c:v>
                </c:pt>
                <c:pt idx="337">
                  <c:v>42161.773877314801</c:v>
                </c:pt>
                <c:pt idx="338">
                  <c:v>42161.794710648195</c:v>
                </c:pt>
                <c:pt idx="339">
                  <c:v>42161.815543981502</c:v>
                </c:pt>
                <c:pt idx="340">
                  <c:v>42161.836377314808</c:v>
                </c:pt>
                <c:pt idx="341">
                  <c:v>42161.85721064821</c:v>
                </c:pt>
                <c:pt idx="342">
                  <c:v>42161.878043981502</c:v>
                </c:pt>
                <c:pt idx="343">
                  <c:v>42161.898877314808</c:v>
                </c:pt>
                <c:pt idx="344">
                  <c:v>42161.919710648202</c:v>
                </c:pt>
                <c:pt idx="345">
                  <c:v>42161.940543981502</c:v>
                </c:pt>
                <c:pt idx="346">
                  <c:v>42161.961377314801</c:v>
                </c:pt>
                <c:pt idx="347">
                  <c:v>42161.98221064821</c:v>
                </c:pt>
                <c:pt idx="348">
                  <c:v>42162.003043981495</c:v>
                </c:pt>
                <c:pt idx="349">
                  <c:v>42162.023877314801</c:v>
                </c:pt>
                <c:pt idx="350">
                  <c:v>42162.044710648202</c:v>
                </c:pt>
                <c:pt idx="351">
                  <c:v>42162.065543981495</c:v>
                </c:pt>
                <c:pt idx="352">
                  <c:v>42162.086377314808</c:v>
                </c:pt>
                <c:pt idx="353">
                  <c:v>42162.107210648202</c:v>
                </c:pt>
                <c:pt idx="354">
                  <c:v>42162.128043981495</c:v>
                </c:pt>
                <c:pt idx="355">
                  <c:v>42162.148877314808</c:v>
                </c:pt>
                <c:pt idx="356">
                  <c:v>42162.169710648195</c:v>
                </c:pt>
                <c:pt idx="357">
                  <c:v>42162.190543981495</c:v>
                </c:pt>
                <c:pt idx="358">
                  <c:v>42162.211377314801</c:v>
                </c:pt>
                <c:pt idx="359">
                  <c:v>42162.232210648202</c:v>
                </c:pt>
                <c:pt idx="360">
                  <c:v>42162.253043981495</c:v>
                </c:pt>
                <c:pt idx="361">
                  <c:v>42162.273877314801</c:v>
                </c:pt>
                <c:pt idx="362">
                  <c:v>42162.294710648195</c:v>
                </c:pt>
                <c:pt idx="363">
                  <c:v>42162.315543981502</c:v>
                </c:pt>
                <c:pt idx="364">
                  <c:v>42162.336377314808</c:v>
                </c:pt>
                <c:pt idx="365">
                  <c:v>42162.35721064821</c:v>
                </c:pt>
                <c:pt idx="366">
                  <c:v>42162.378043981502</c:v>
                </c:pt>
                <c:pt idx="367">
                  <c:v>42162.398877314808</c:v>
                </c:pt>
                <c:pt idx="368">
                  <c:v>42162.419710648202</c:v>
                </c:pt>
                <c:pt idx="369">
                  <c:v>42162.440543981502</c:v>
                </c:pt>
                <c:pt idx="370">
                  <c:v>42162.461377314801</c:v>
                </c:pt>
                <c:pt idx="371">
                  <c:v>42162.48221064821</c:v>
                </c:pt>
                <c:pt idx="372">
                  <c:v>42162.503043981495</c:v>
                </c:pt>
                <c:pt idx="373">
                  <c:v>42162.523877314801</c:v>
                </c:pt>
                <c:pt idx="374">
                  <c:v>42162.544710648202</c:v>
                </c:pt>
                <c:pt idx="375">
                  <c:v>42162.565543981495</c:v>
                </c:pt>
                <c:pt idx="376">
                  <c:v>42162.586377314808</c:v>
                </c:pt>
                <c:pt idx="377">
                  <c:v>42162.607210648202</c:v>
                </c:pt>
                <c:pt idx="378">
                  <c:v>42162.628043981495</c:v>
                </c:pt>
                <c:pt idx="379">
                  <c:v>42162.648877314808</c:v>
                </c:pt>
                <c:pt idx="380">
                  <c:v>42162.669710648195</c:v>
                </c:pt>
                <c:pt idx="381">
                  <c:v>42162.690543981495</c:v>
                </c:pt>
                <c:pt idx="382">
                  <c:v>42162.711377314801</c:v>
                </c:pt>
                <c:pt idx="383">
                  <c:v>42162.732210648202</c:v>
                </c:pt>
                <c:pt idx="384">
                  <c:v>42162.753043981495</c:v>
                </c:pt>
                <c:pt idx="385">
                  <c:v>42162.773877314801</c:v>
                </c:pt>
                <c:pt idx="386">
                  <c:v>42162.794710648195</c:v>
                </c:pt>
                <c:pt idx="387">
                  <c:v>42162.815543981502</c:v>
                </c:pt>
                <c:pt idx="388">
                  <c:v>42162.836377314808</c:v>
                </c:pt>
                <c:pt idx="389">
                  <c:v>42162.85721064821</c:v>
                </c:pt>
                <c:pt idx="390">
                  <c:v>42162.878043981502</c:v>
                </c:pt>
                <c:pt idx="391">
                  <c:v>42162.898877314808</c:v>
                </c:pt>
                <c:pt idx="392">
                  <c:v>42162.919710648202</c:v>
                </c:pt>
                <c:pt idx="393">
                  <c:v>42162.940543981502</c:v>
                </c:pt>
                <c:pt idx="394">
                  <c:v>42162.961377314801</c:v>
                </c:pt>
                <c:pt idx="395">
                  <c:v>42162.98221064821</c:v>
                </c:pt>
                <c:pt idx="396">
                  <c:v>42163.003043981495</c:v>
                </c:pt>
                <c:pt idx="397">
                  <c:v>42163.023877314801</c:v>
                </c:pt>
                <c:pt idx="398">
                  <c:v>42163.044710648202</c:v>
                </c:pt>
                <c:pt idx="399">
                  <c:v>42163.065543981495</c:v>
                </c:pt>
                <c:pt idx="400">
                  <c:v>42163.086377314808</c:v>
                </c:pt>
                <c:pt idx="401">
                  <c:v>42163.107210648202</c:v>
                </c:pt>
                <c:pt idx="402">
                  <c:v>42163.128043981495</c:v>
                </c:pt>
                <c:pt idx="403">
                  <c:v>42163.148877314808</c:v>
                </c:pt>
                <c:pt idx="404">
                  <c:v>42163.169710648195</c:v>
                </c:pt>
                <c:pt idx="405">
                  <c:v>42163.190543981495</c:v>
                </c:pt>
                <c:pt idx="406">
                  <c:v>42163.211377314801</c:v>
                </c:pt>
                <c:pt idx="407">
                  <c:v>42163.232210648202</c:v>
                </c:pt>
                <c:pt idx="408">
                  <c:v>42163.253043981495</c:v>
                </c:pt>
                <c:pt idx="409">
                  <c:v>42163.273877314801</c:v>
                </c:pt>
                <c:pt idx="410">
                  <c:v>42163.294710648195</c:v>
                </c:pt>
                <c:pt idx="411">
                  <c:v>42163.315543981502</c:v>
                </c:pt>
                <c:pt idx="412">
                  <c:v>42163.336377314808</c:v>
                </c:pt>
                <c:pt idx="413">
                  <c:v>42163.35721064821</c:v>
                </c:pt>
                <c:pt idx="414">
                  <c:v>42163.378043981502</c:v>
                </c:pt>
                <c:pt idx="415">
                  <c:v>42163.398877314808</c:v>
                </c:pt>
                <c:pt idx="416">
                  <c:v>42163.419710648202</c:v>
                </c:pt>
                <c:pt idx="417">
                  <c:v>42163.440543981502</c:v>
                </c:pt>
                <c:pt idx="418">
                  <c:v>42163.461377314801</c:v>
                </c:pt>
                <c:pt idx="419">
                  <c:v>42163.48221064821</c:v>
                </c:pt>
                <c:pt idx="420">
                  <c:v>42163.503043981495</c:v>
                </c:pt>
                <c:pt idx="421">
                  <c:v>42163.523877314801</c:v>
                </c:pt>
                <c:pt idx="422">
                  <c:v>42163.544710648202</c:v>
                </c:pt>
                <c:pt idx="423">
                  <c:v>42163.565543981495</c:v>
                </c:pt>
                <c:pt idx="424">
                  <c:v>42163.607210648202</c:v>
                </c:pt>
                <c:pt idx="425">
                  <c:v>42163.628043981495</c:v>
                </c:pt>
                <c:pt idx="426">
                  <c:v>42163.648877314808</c:v>
                </c:pt>
                <c:pt idx="427">
                  <c:v>42163.669710648195</c:v>
                </c:pt>
                <c:pt idx="428">
                  <c:v>42163.690543981495</c:v>
                </c:pt>
                <c:pt idx="429">
                  <c:v>42163.711377314801</c:v>
                </c:pt>
                <c:pt idx="430">
                  <c:v>42163.732210648202</c:v>
                </c:pt>
                <c:pt idx="431">
                  <c:v>42163.753043981495</c:v>
                </c:pt>
                <c:pt idx="432">
                  <c:v>42163.773877314801</c:v>
                </c:pt>
                <c:pt idx="433">
                  <c:v>42163.794710648195</c:v>
                </c:pt>
                <c:pt idx="434">
                  <c:v>42163.815543981502</c:v>
                </c:pt>
                <c:pt idx="435">
                  <c:v>42163.836377314808</c:v>
                </c:pt>
                <c:pt idx="436">
                  <c:v>42163.85721064821</c:v>
                </c:pt>
                <c:pt idx="437">
                  <c:v>42163.878043981502</c:v>
                </c:pt>
                <c:pt idx="438">
                  <c:v>42163.898877314808</c:v>
                </c:pt>
                <c:pt idx="439">
                  <c:v>42163.919710648202</c:v>
                </c:pt>
                <c:pt idx="440">
                  <c:v>42163.940543981502</c:v>
                </c:pt>
                <c:pt idx="441">
                  <c:v>42163.961377314801</c:v>
                </c:pt>
                <c:pt idx="442">
                  <c:v>42163.98221064821</c:v>
                </c:pt>
                <c:pt idx="443">
                  <c:v>42164.003043981495</c:v>
                </c:pt>
                <c:pt idx="444">
                  <c:v>42164.023877314801</c:v>
                </c:pt>
                <c:pt idx="445">
                  <c:v>42164.044710648202</c:v>
                </c:pt>
                <c:pt idx="446">
                  <c:v>42164.065543981495</c:v>
                </c:pt>
                <c:pt idx="447">
                  <c:v>42164.086377314808</c:v>
                </c:pt>
                <c:pt idx="448">
                  <c:v>42164.107210648202</c:v>
                </c:pt>
                <c:pt idx="449">
                  <c:v>42164.128043981495</c:v>
                </c:pt>
                <c:pt idx="450">
                  <c:v>42164.148877314808</c:v>
                </c:pt>
                <c:pt idx="451">
                  <c:v>42164.169710648195</c:v>
                </c:pt>
                <c:pt idx="452">
                  <c:v>42164.190543981495</c:v>
                </c:pt>
                <c:pt idx="453">
                  <c:v>42164.211377314801</c:v>
                </c:pt>
                <c:pt idx="454">
                  <c:v>42164.232210648202</c:v>
                </c:pt>
                <c:pt idx="455">
                  <c:v>42164.253043981495</c:v>
                </c:pt>
                <c:pt idx="456">
                  <c:v>42164.273877314801</c:v>
                </c:pt>
                <c:pt idx="457">
                  <c:v>42164.294710648195</c:v>
                </c:pt>
                <c:pt idx="458">
                  <c:v>42164.315543981502</c:v>
                </c:pt>
                <c:pt idx="459">
                  <c:v>42164.336377314808</c:v>
                </c:pt>
                <c:pt idx="460">
                  <c:v>42164.35721064821</c:v>
                </c:pt>
                <c:pt idx="461">
                  <c:v>42164.378043981502</c:v>
                </c:pt>
                <c:pt idx="462">
                  <c:v>42164.398877314808</c:v>
                </c:pt>
                <c:pt idx="463">
                  <c:v>42164.419710648202</c:v>
                </c:pt>
                <c:pt idx="464">
                  <c:v>42164.440543981502</c:v>
                </c:pt>
                <c:pt idx="465">
                  <c:v>42164.461377314801</c:v>
                </c:pt>
                <c:pt idx="466">
                  <c:v>42164.48221064821</c:v>
                </c:pt>
                <c:pt idx="467">
                  <c:v>42164.503043981495</c:v>
                </c:pt>
                <c:pt idx="468">
                  <c:v>42164.523877314801</c:v>
                </c:pt>
                <c:pt idx="469">
                  <c:v>42164.544710648202</c:v>
                </c:pt>
                <c:pt idx="470">
                  <c:v>42164.565543981495</c:v>
                </c:pt>
                <c:pt idx="471">
                  <c:v>42164.586377314808</c:v>
                </c:pt>
                <c:pt idx="472">
                  <c:v>42164.607210648202</c:v>
                </c:pt>
                <c:pt idx="473">
                  <c:v>42164.628043981495</c:v>
                </c:pt>
                <c:pt idx="474">
                  <c:v>42164.648877314808</c:v>
                </c:pt>
                <c:pt idx="475">
                  <c:v>42164.669710648195</c:v>
                </c:pt>
                <c:pt idx="476">
                  <c:v>42164.690543981495</c:v>
                </c:pt>
                <c:pt idx="477">
                  <c:v>42164.711377314801</c:v>
                </c:pt>
                <c:pt idx="478">
                  <c:v>42164.732210648202</c:v>
                </c:pt>
                <c:pt idx="479">
                  <c:v>42164.753043981495</c:v>
                </c:pt>
                <c:pt idx="480">
                  <c:v>42164.773877314801</c:v>
                </c:pt>
                <c:pt idx="481">
                  <c:v>42164.794710648195</c:v>
                </c:pt>
                <c:pt idx="482">
                  <c:v>42164.815543981502</c:v>
                </c:pt>
                <c:pt idx="483">
                  <c:v>42164.836377314808</c:v>
                </c:pt>
                <c:pt idx="484">
                  <c:v>42164.85721064821</c:v>
                </c:pt>
                <c:pt idx="485">
                  <c:v>42164.878043981502</c:v>
                </c:pt>
                <c:pt idx="486">
                  <c:v>42164.898877314808</c:v>
                </c:pt>
                <c:pt idx="487">
                  <c:v>42164.919710648202</c:v>
                </c:pt>
                <c:pt idx="488">
                  <c:v>42164.940543981502</c:v>
                </c:pt>
                <c:pt idx="489">
                  <c:v>42164.961377314801</c:v>
                </c:pt>
                <c:pt idx="490">
                  <c:v>42164.98221064821</c:v>
                </c:pt>
                <c:pt idx="491">
                  <c:v>42165.003043981495</c:v>
                </c:pt>
                <c:pt idx="492">
                  <c:v>42165.023877314801</c:v>
                </c:pt>
                <c:pt idx="493">
                  <c:v>42165.044710648202</c:v>
                </c:pt>
                <c:pt idx="494">
                  <c:v>42165.065543981495</c:v>
                </c:pt>
                <c:pt idx="495">
                  <c:v>42165.086377314808</c:v>
                </c:pt>
                <c:pt idx="496">
                  <c:v>42165.107210648202</c:v>
                </c:pt>
                <c:pt idx="497">
                  <c:v>42165.128043981495</c:v>
                </c:pt>
                <c:pt idx="498">
                  <c:v>42165.148877314808</c:v>
                </c:pt>
                <c:pt idx="499">
                  <c:v>42165.169710648195</c:v>
                </c:pt>
                <c:pt idx="500">
                  <c:v>42165.190543981495</c:v>
                </c:pt>
                <c:pt idx="501">
                  <c:v>42165.211377314801</c:v>
                </c:pt>
                <c:pt idx="502">
                  <c:v>42165.232210648202</c:v>
                </c:pt>
                <c:pt idx="503">
                  <c:v>42165.253043981495</c:v>
                </c:pt>
                <c:pt idx="504">
                  <c:v>42165.273877314801</c:v>
                </c:pt>
                <c:pt idx="505">
                  <c:v>42165.294710648195</c:v>
                </c:pt>
                <c:pt idx="506">
                  <c:v>42165.315543981502</c:v>
                </c:pt>
                <c:pt idx="507">
                  <c:v>42165.336377314808</c:v>
                </c:pt>
                <c:pt idx="508">
                  <c:v>42165.35721064821</c:v>
                </c:pt>
                <c:pt idx="509">
                  <c:v>42165.377777777801</c:v>
                </c:pt>
                <c:pt idx="510">
                  <c:v>42165.398611111101</c:v>
                </c:pt>
                <c:pt idx="511">
                  <c:v>42165.419444444407</c:v>
                </c:pt>
                <c:pt idx="512">
                  <c:v>42165.440277777809</c:v>
                </c:pt>
                <c:pt idx="513">
                  <c:v>42165.461111111093</c:v>
                </c:pt>
                <c:pt idx="514">
                  <c:v>42165.481944444407</c:v>
                </c:pt>
                <c:pt idx="515">
                  <c:v>42165.502777777801</c:v>
                </c:pt>
                <c:pt idx="516">
                  <c:v>42165.523611111093</c:v>
                </c:pt>
                <c:pt idx="517">
                  <c:v>42165.544444444407</c:v>
                </c:pt>
                <c:pt idx="518">
                  <c:v>42165.565277777801</c:v>
                </c:pt>
                <c:pt idx="519">
                  <c:v>42165.586111111101</c:v>
                </c:pt>
                <c:pt idx="520">
                  <c:v>42165.606944444407</c:v>
                </c:pt>
                <c:pt idx="521">
                  <c:v>42165.627777777794</c:v>
                </c:pt>
                <c:pt idx="522">
                  <c:v>42165.648611111101</c:v>
                </c:pt>
                <c:pt idx="523">
                  <c:v>42165.6694444444</c:v>
                </c:pt>
                <c:pt idx="524">
                  <c:v>42165.690277777801</c:v>
                </c:pt>
                <c:pt idx="525">
                  <c:v>42165.711111111093</c:v>
                </c:pt>
                <c:pt idx="526">
                  <c:v>42165.7319444444</c:v>
                </c:pt>
                <c:pt idx="527">
                  <c:v>42165.752777777801</c:v>
                </c:pt>
                <c:pt idx="528">
                  <c:v>42165.773611111093</c:v>
                </c:pt>
                <c:pt idx="529">
                  <c:v>42165.7944444444</c:v>
                </c:pt>
                <c:pt idx="530">
                  <c:v>42165.815277777809</c:v>
                </c:pt>
                <c:pt idx="531">
                  <c:v>42165.836111111101</c:v>
                </c:pt>
                <c:pt idx="532">
                  <c:v>42165.856944444415</c:v>
                </c:pt>
                <c:pt idx="533">
                  <c:v>42165.877777777801</c:v>
                </c:pt>
                <c:pt idx="534">
                  <c:v>42165.898611111101</c:v>
                </c:pt>
                <c:pt idx="535">
                  <c:v>42165.919444444407</c:v>
                </c:pt>
                <c:pt idx="536">
                  <c:v>42165.940277777809</c:v>
                </c:pt>
                <c:pt idx="537">
                  <c:v>42165.961111111093</c:v>
                </c:pt>
                <c:pt idx="538">
                  <c:v>42165.981944444407</c:v>
                </c:pt>
                <c:pt idx="539">
                  <c:v>42166.002777777801</c:v>
                </c:pt>
                <c:pt idx="540">
                  <c:v>42166.023611111093</c:v>
                </c:pt>
                <c:pt idx="541">
                  <c:v>42166.044444444407</c:v>
                </c:pt>
                <c:pt idx="542">
                  <c:v>42166.065277777801</c:v>
                </c:pt>
                <c:pt idx="543">
                  <c:v>42166.086111111101</c:v>
                </c:pt>
                <c:pt idx="544">
                  <c:v>42166.106944444407</c:v>
                </c:pt>
                <c:pt idx="545">
                  <c:v>42166.127777777794</c:v>
                </c:pt>
                <c:pt idx="546">
                  <c:v>42166.148611111101</c:v>
                </c:pt>
                <c:pt idx="547">
                  <c:v>42166.1694444444</c:v>
                </c:pt>
                <c:pt idx="548">
                  <c:v>42166.190277777801</c:v>
                </c:pt>
                <c:pt idx="549">
                  <c:v>42166.211111111093</c:v>
                </c:pt>
                <c:pt idx="550">
                  <c:v>42166.2319444444</c:v>
                </c:pt>
                <c:pt idx="551">
                  <c:v>42166.252777777801</c:v>
                </c:pt>
                <c:pt idx="552">
                  <c:v>42166.273611111093</c:v>
                </c:pt>
                <c:pt idx="553">
                  <c:v>42166.2944444444</c:v>
                </c:pt>
                <c:pt idx="554">
                  <c:v>42166.315277777809</c:v>
                </c:pt>
                <c:pt idx="555">
                  <c:v>42166.336111111101</c:v>
                </c:pt>
                <c:pt idx="556">
                  <c:v>42166.356944444415</c:v>
                </c:pt>
                <c:pt idx="557">
                  <c:v>42166.377777777801</c:v>
                </c:pt>
                <c:pt idx="558">
                  <c:v>42166.398611111101</c:v>
                </c:pt>
                <c:pt idx="559">
                  <c:v>42166.419444444407</c:v>
                </c:pt>
                <c:pt idx="560">
                  <c:v>42166.440277777809</c:v>
                </c:pt>
                <c:pt idx="561">
                  <c:v>42166.461111111093</c:v>
                </c:pt>
                <c:pt idx="562">
                  <c:v>42166.481944444407</c:v>
                </c:pt>
                <c:pt idx="563">
                  <c:v>42166.502777777801</c:v>
                </c:pt>
                <c:pt idx="564">
                  <c:v>42166.523611111093</c:v>
                </c:pt>
                <c:pt idx="565">
                  <c:v>42166.544444444407</c:v>
                </c:pt>
                <c:pt idx="566">
                  <c:v>42166.565277777801</c:v>
                </c:pt>
                <c:pt idx="567">
                  <c:v>42166.586111111101</c:v>
                </c:pt>
                <c:pt idx="568">
                  <c:v>42166.606944444407</c:v>
                </c:pt>
                <c:pt idx="569">
                  <c:v>42166.627777777794</c:v>
                </c:pt>
                <c:pt idx="570">
                  <c:v>42166.648611111101</c:v>
                </c:pt>
                <c:pt idx="571">
                  <c:v>42166.6694444444</c:v>
                </c:pt>
                <c:pt idx="572">
                  <c:v>42166.690277777801</c:v>
                </c:pt>
                <c:pt idx="573">
                  <c:v>42166.711111111093</c:v>
                </c:pt>
                <c:pt idx="574">
                  <c:v>42166.7319444444</c:v>
                </c:pt>
                <c:pt idx="575">
                  <c:v>42166.752777777801</c:v>
                </c:pt>
                <c:pt idx="576">
                  <c:v>42166.773611111093</c:v>
                </c:pt>
                <c:pt idx="577">
                  <c:v>42166.7944444444</c:v>
                </c:pt>
                <c:pt idx="578">
                  <c:v>42166.815277777809</c:v>
                </c:pt>
                <c:pt idx="579">
                  <c:v>42166.836111111101</c:v>
                </c:pt>
                <c:pt idx="580">
                  <c:v>42166.856944444415</c:v>
                </c:pt>
                <c:pt idx="581">
                  <c:v>42166.877777777801</c:v>
                </c:pt>
                <c:pt idx="582">
                  <c:v>42166.898611111101</c:v>
                </c:pt>
                <c:pt idx="583">
                  <c:v>42166.919444444407</c:v>
                </c:pt>
                <c:pt idx="584">
                  <c:v>42166.940277777809</c:v>
                </c:pt>
                <c:pt idx="585">
                  <c:v>42166.961111111093</c:v>
                </c:pt>
                <c:pt idx="586">
                  <c:v>42166.981944444407</c:v>
                </c:pt>
                <c:pt idx="587">
                  <c:v>42167.002777777801</c:v>
                </c:pt>
                <c:pt idx="588">
                  <c:v>42167.023611111093</c:v>
                </c:pt>
                <c:pt idx="589">
                  <c:v>42167.044444444407</c:v>
                </c:pt>
                <c:pt idx="590">
                  <c:v>42167.065277777801</c:v>
                </c:pt>
                <c:pt idx="591">
                  <c:v>42167.086111111101</c:v>
                </c:pt>
                <c:pt idx="592">
                  <c:v>42167.106944444407</c:v>
                </c:pt>
                <c:pt idx="593">
                  <c:v>42167.127777777794</c:v>
                </c:pt>
                <c:pt idx="594">
                  <c:v>42167.148611111101</c:v>
                </c:pt>
                <c:pt idx="595">
                  <c:v>42167.1694444444</c:v>
                </c:pt>
                <c:pt idx="596">
                  <c:v>42167.190277777801</c:v>
                </c:pt>
                <c:pt idx="597">
                  <c:v>42167.211111111093</c:v>
                </c:pt>
                <c:pt idx="598">
                  <c:v>42167.2319444444</c:v>
                </c:pt>
                <c:pt idx="599">
                  <c:v>42167.252777777801</c:v>
                </c:pt>
                <c:pt idx="600">
                  <c:v>42167.273611111093</c:v>
                </c:pt>
                <c:pt idx="601">
                  <c:v>42167.2944444444</c:v>
                </c:pt>
                <c:pt idx="602">
                  <c:v>42167.315277777809</c:v>
                </c:pt>
                <c:pt idx="603">
                  <c:v>42167.336111111101</c:v>
                </c:pt>
                <c:pt idx="604">
                  <c:v>42167.356944444415</c:v>
                </c:pt>
                <c:pt idx="605">
                  <c:v>42167.377777777801</c:v>
                </c:pt>
                <c:pt idx="606">
                  <c:v>42167.398611111101</c:v>
                </c:pt>
                <c:pt idx="607">
                  <c:v>42167.419444444407</c:v>
                </c:pt>
                <c:pt idx="608">
                  <c:v>42167.440277777809</c:v>
                </c:pt>
                <c:pt idx="609">
                  <c:v>42167.461111111093</c:v>
                </c:pt>
                <c:pt idx="610">
                  <c:v>42167.481944444407</c:v>
                </c:pt>
                <c:pt idx="611">
                  <c:v>42167.502777777801</c:v>
                </c:pt>
                <c:pt idx="612">
                  <c:v>42167.523611111093</c:v>
                </c:pt>
                <c:pt idx="613">
                  <c:v>42167.544444444407</c:v>
                </c:pt>
                <c:pt idx="614">
                  <c:v>42167.565277777801</c:v>
                </c:pt>
                <c:pt idx="615">
                  <c:v>42167.586111111101</c:v>
                </c:pt>
                <c:pt idx="616">
                  <c:v>42167.606944444407</c:v>
                </c:pt>
                <c:pt idx="617">
                  <c:v>42167.627777777794</c:v>
                </c:pt>
                <c:pt idx="618">
                  <c:v>42167.648611111101</c:v>
                </c:pt>
                <c:pt idx="619">
                  <c:v>42167.6694444444</c:v>
                </c:pt>
                <c:pt idx="620">
                  <c:v>42167.690277777801</c:v>
                </c:pt>
                <c:pt idx="621">
                  <c:v>42167.711111111093</c:v>
                </c:pt>
                <c:pt idx="622">
                  <c:v>42167.7319444444</c:v>
                </c:pt>
                <c:pt idx="623">
                  <c:v>42167.752777777801</c:v>
                </c:pt>
                <c:pt idx="624">
                  <c:v>42167.773611111093</c:v>
                </c:pt>
                <c:pt idx="625">
                  <c:v>42167.7944444444</c:v>
                </c:pt>
                <c:pt idx="626">
                  <c:v>42167.815277777809</c:v>
                </c:pt>
                <c:pt idx="627">
                  <c:v>42167.836111111101</c:v>
                </c:pt>
                <c:pt idx="628">
                  <c:v>42167.856944444415</c:v>
                </c:pt>
                <c:pt idx="629">
                  <c:v>42167.877777777801</c:v>
                </c:pt>
                <c:pt idx="630">
                  <c:v>42167.898611111101</c:v>
                </c:pt>
                <c:pt idx="631">
                  <c:v>42167.919444444407</c:v>
                </c:pt>
                <c:pt idx="632">
                  <c:v>42167.940277777809</c:v>
                </c:pt>
                <c:pt idx="633">
                  <c:v>42167.961111111093</c:v>
                </c:pt>
                <c:pt idx="634">
                  <c:v>42167.981944444407</c:v>
                </c:pt>
                <c:pt idx="635">
                  <c:v>42168.002777777801</c:v>
                </c:pt>
                <c:pt idx="636">
                  <c:v>42168.023611111093</c:v>
                </c:pt>
                <c:pt idx="637">
                  <c:v>42168.044444444407</c:v>
                </c:pt>
                <c:pt idx="638">
                  <c:v>42168.065277777801</c:v>
                </c:pt>
                <c:pt idx="639">
                  <c:v>42168.086111111101</c:v>
                </c:pt>
                <c:pt idx="640">
                  <c:v>42168.106944444407</c:v>
                </c:pt>
                <c:pt idx="641">
                  <c:v>42168.127777777794</c:v>
                </c:pt>
                <c:pt idx="642">
                  <c:v>42168.148611111101</c:v>
                </c:pt>
                <c:pt idx="643">
                  <c:v>42168.1694444444</c:v>
                </c:pt>
                <c:pt idx="644">
                  <c:v>42168.190277777801</c:v>
                </c:pt>
                <c:pt idx="645">
                  <c:v>42168.211111111093</c:v>
                </c:pt>
                <c:pt idx="646">
                  <c:v>42168.2319444444</c:v>
                </c:pt>
                <c:pt idx="647">
                  <c:v>42168.252777777801</c:v>
                </c:pt>
                <c:pt idx="648">
                  <c:v>42168.273611111093</c:v>
                </c:pt>
                <c:pt idx="649">
                  <c:v>42168.2944444444</c:v>
                </c:pt>
                <c:pt idx="650">
                  <c:v>42168.315277777809</c:v>
                </c:pt>
                <c:pt idx="651">
                  <c:v>42168.336111111101</c:v>
                </c:pt>
                <c:pt idx="652">
                  <c:v>42168.356944444415</c:v>
                </c:pt>
                <c:pt idx="653">
                  <c:v>42168.377777777801</c:v>
                </c:pt>
                <c:pt idx="654">
                  <c:v>42168.398611111101</c:v>
                </c:pt>
                <c:pt idx="655">
                  <c:v>42168.419444444407</c:v>
                </c:pt>
                <c:pt idx="656">
                  <c:v>42168.440277777809</c:v>
                </c:pt>
                <c:pt idx="657">
                  <c:v>42168.461111111093</c:v>
                </c:pt>
                <c:pt idx="658">
                  <c:v>42168.481944444407</c:v>
                </c:pt>
                <c:pt idx="659">
                  <c:v>42168.502777777801</c:v>
                </c:pt>
                <c:pt idx="660">
                  <c:v>42168.523611111093</c:v>
                </c:pt>
                <c:pt idx="661">
                  <c:v>42168.544444444407</c:v>
                </c:pt>
                <c:pt idx="662">
                  <c:v>42168.565277777801</c:v>
                </c:pt>
                <c:pt idx="663">
                  <c:v>42168.586111111101</c:v>
                </c:pt>
                <c:pt idx="664">
                  <c:v>42168.606944444407</c:v>
                </c:pt>
                <c:pt idx="665">
                  <c:v>42168.627777777794</c:v>
                </c:pt>
                <c:pt idx="666">
                  <c:v>42168.648611111101</c:v>
                </c:pt>
                <c:pt idx="667">
                  <c:v>42168.6694444444</c:v>
                </c:pt>
                <c:pt idx="668">
                  <c:v>42168.690277777801</c:v>
                </c:pt>
                <c:pt idx="669">
                  <c:v>42168.711111111093</c:v>
                </c:pt>
                <c:pt idx="670">
                  <c:v>42168.7319444444</c:v>
                </c:pt>
                <c:pt idx="671">
                  <c:v>42168.752777777801</c:v>
                </c:pt>
                <c:pt idx="672">
                  <c:v>42168.773611111093</c:v>
                </c:pt>
                <c:pt idx="673">
                  <c:v>42168.7944444444</c:v>
                </c:pt>
                <c:pt idx="674">
                  <c:v>42168.815277777809</c:v>
                </c:pt>
                <c:pt idx="675">
                  <c:v>42168.836111111101</c:v>
                </c:pt>
                <c:pt idx="676">
                  <c:v>42168.856944444415</c:v>
                </c:pt>
                <c:pt idx="677">
                  <c:v>42168.877777777801</c:v>
                </c:pt>
                <c:pt idx="678">
                  <c:v>42168.898611111101</c:v>
                </c:pt>
                <c:pt idx="679">
                  <c:v>42168.919444444407</c:v>
                </c:pt>
                <c:pt idx="680">
                  <c:v>42168.940277777809</c:v>
                </c:pt>
                <c:pt idx="681">
                  <c:v>42168.961111111093</c:v>
                </c:pt>
                <c:pt idx="682">
                  <c:v>42168.981944444407</c:v>
                </c:pt>
                <c:pt idx="683">
                  <c:v>42169.002777777801</c:v>
                </c:pt>
                <c:pt idx="684">
                  <c:v>42169.023611111093</c:v>
                </c:pt>
                <c:pt idx="685">
                  <c:v>42169.044444444407</c:v>
                </c:pt>
                <c:pt idx="686">
                  <c:v>42169.065277777801</c:v>
                </c:pt>
                <c:pt idx="687">
                  <c:v>42169.086111111101</c:v>
                </c:pt>
                <c:pt idx="688">
                  <c:v>42169.106944444407</c:v>
                </c:pt>
                <c:pt idx="689">
                  <c:v>42169.127777777794</c:v>
                </c:pt>
                <c:pt idx="690">
                  <c:v>42169.148611111101</c:v>
                </c:pt>
                <c:pt idx="691">
                  <c:v>42169.1694444444</c:v>
                </c:pt>
                <c:pt idx="692">
                  <c:v>42169.190277777801</c:v>
                </c:pt>
                <c:pt idx="693">
                  <c:v>42169.211111111093</c:v>
                </c:pt>
                <c:pt idx="694">
                  <c:v>42169.2319444444</c:v>
                </c:pt>
                <c:pt idx="695">
                  <c:v>42169.252777777801</c:v>
                </c:pt>
                <c:pt idx="696">
                  <c:v>42169.273611111093</c:v>
                </c:pt>
                <c:pt idx="697">
                  <c:v>42169.2944444444</c:v>
                </c:pt>
                <c:pt idx="698">
                  <c:v>42169.315277777809</c:v>
                </c:pt>
                <c:pt idx="699">
                  <c:v>42169.336111111101</c:v>
                </c:pt>
                <c:pt idx="700">
                  <c:v>42169.356944444415</c:v>
                </c:pt>
                <c:pt idx="701">
                  <c:v>42169.377777777801</c:v>
                </c:pt>
                <c:pt idx="702">
                  <c:v>42169.398611111101</c:v>
                </c:pt>
                <c:pt idx="703">
                  <c:v>42169.419444444407</c:v>
                </c:pt>
                <c:pt idx="704">
                  <c:v>42169.440277777809</c:v>
                </c:pt>
                <c:pt idx="705">
                  <c:v>42169.461111111093</c:v>
                </c:pt>
                <c:pt idx="706">
                  <c:v>42169.481944444407</c:v>
                </c:pt>
                <c:pt idx="707">
                  <c:v>42169.502777777801</c:v>
                </c:pt>
                <c:pt idx="708">
                  <c:v>42169.523611111093</c:v>
                </c:pt>
                <c:pt idx="709">
                  <c:v>42169.544444444407</c:v>
                </c:pt>
                <c:pt idx="710">
                  <c:v>42169.565277777801</c:v>
                </c:pt>
                <c:pt idx="711">
                  <c:v>42169.606944444407</c:v>
                </c:pt>
                <c:pt idx="712">
                  <c:v>42169.627777777794</c:v>
                </c:pt>
                <c:pt idx="713">
                  <c:v>42169.648611111101</c:v>
                </c:pt>
                <c:pt idx="714">
                  <c:v>42169.6694444444</c:v>
                </c:pt>
                <c:pt idx="715">
                  <c:v>42169.690277777801</c:v>
                </c:pt>
                <c:pt idx="716">
                  <c:v>42169.7319444444</c:v>
                </c:pt>
                <c:pt idx="717">
                  <c:v>42169.752777777801</c:v>
                </c:pt>
                <c:pt idx="718">
                  <c:v>42169.773611111093</c:v>
                </c:pt>
                <c:pt idx="719">
                  <c:v>42169.7944444444</c:v>
                </c:pt>
                <c:pt idx="720">
                  <c:v>42169.815277777809</c:v>
                </c:pt>
                <c:pt idx="721">
                  <c:v>42169.836111111101</c:v>
                </c:pt>
                <c:pt idx="722">
                  <c:v>42169.856944444415</c:v>
                </c:pt>
                <c:pt idx="723">
                  <c:v>42169.877777777801</c:v>
                </c:pt>
                <c:pt idx="724">
                  <c:v>42169.898611111101</c:v>
                </c:pt>
                <c:pt idx="725">
                  <c:v>42169.919444444407</c:v>
                </c:pt>
                <c:pt idx="726">
                  <c:v>42169.940277777809</c:v>
                </c:pt>
                <c:pt idx="727">
                  <c:v>42169.961111111093</c:v>
                </c:pt>
                <c:pt idx="728">
                  <c:v>42169.981944444407</c:v>
                </c:pt>
                <c:pt idx="729">
                  <c:v>42170.002777777801</c:v>
                </c:pt>
                <c:pt idx="730">
                  <c:v>42170.023611111093</c:v>
                </c:pt>
                <c:pt idx="731">
                  <c:v>42170.044444444407</c:v>
                </c:pt>
                <c:pt idx="732">
                  <c:v>42170.065277777801</c:v>
                </c:pt>
                <c:pt idx="733">
                  <c:v>42170.086111111101</c:v>
                </c:pt>
                <c:pt idx="734">
                  <c:v>42170.106944444407</c:v>
                </c:pt>
                <c:pt idx="735">
                  <c:v>42170.127777777794</c:v>
                </c:pt>
                <c:pt idx="736">
                  <c:v>42170.148611111101</c:v>
                </c:pt>
                <c:pt idx="737">
                  <c:v>42170.1694444444</c:v>
                </c:pt>
                <c:pt idx="738">
                  <c:v>42170.190277777801</c:v>
                </c:pt>
                <c:pt idx="739">
                  <c:v>42170.211111111093</c:v>
                </c:pt>
                <c:pt idx="740">
                  <c:v>42170.2319444444</c:v>
                </c:pt>
                <c:pt idx="741">
                  <c:v>42170.252777777801</c:v>
                </c:pt>
                <c:pt idx="742">
                  <c:v>42170.273611111093</c:v>
                </c:pt>
                <c:pt idx="743">
                  <c:v>42170.2944444444</c:v>
                </c:pt>
                <c:pt idx="744">
                  <c:v>42170.315277777809</c:v>
                </c:pt>
                <c:pt idx="745">
                  <c:v>42170.336111111101</c:v>
                </c:pt>
                <c:pt idx="746">
                  <c:v>42170.356944444415</c:v>
                </c:pt>
                <c:pt idx="747">
                  <c:v>42170.377777777801</c:v>
                </c:pt>
                <c:pt idx="748">
                  <c:v>42170.398611111101</c:v>
                </c:pt>
                <c:pt idx="749">
                  <c:v>42170.419444444407</c:v>
                </c:pt>
                <c:pt idx="750">
                  <c:v>42170.440277777809</c:v>
                </c:pt>
                <c:pt idx="751">
                  <c:v>42170.461111111093</c:v>
                </c:pt>
                <c:pt idx="752">
                  <c:v>42170.481944444407</c:v>
                </c:pt>
                <c:pt idx="753">
                  <c:v>42170.502777777801</c:v>
                </c:pt>
                <c:pt idx="754">
                  <c:v>42170.523611111093</c:v>
                </c:pt>
                <c:pt idx="755">
                  <c:v>42170.544444444407</c:v>
                </c:pt>
                <c:pt idx="756">
                  <c:v>42170.565277777801</c:v>
                </c:pt>
                <c:pt idx="757">
                  <c:v>42170.586111111101</c:v>
                </c:pt>
                <c:pt idx="758">
                  <c:v>42170.606944444407</c:v>
                </c:pt>
                <c:pt idx="759">
                  <c:v>42170.627777777794</c:v>
                </c:pt>
                <c:pt idx="760">
                  <c:v>42170.648611111101</c:v>
                </c:pt>
                <c:pt idx="761">
                  <c:v>42170.6694444444</c:v>
                </c:pt>
                <c:pt idx="762">
                  <c:v>42170.690277777801</c:v>
                </c:pt>
                <c:pt idx="763">
                  <c:v>42170.711111111093</c:v>
                </c:pt>
              </c:numCache>
            </c:numRef>
          </c:xVal>
          <c:yVal>
            <c:numRef>
              <c:f>盐度!$E$2:$E$765</c:f>
              <c:numCache>
                <c:formatCode>0.00%</c:formatCode>
                <c:ptCount val="764"/>
                <c:pt idx="0">
                  <c:v>0.05</c:v>
                </c:pt>
                <c:pt idx="1">
                  <c:v>0.05</c:v>
                </c:pt>
                <c:pt idx="2">
                  <c:v>0.05</c:v>
                </c:pt>
                <c:pt idx="3">
                  <c:v>0.05</c:v>
                </c:pt>
                <c:pt idx="4">
                  <c:v>0.05</c:v>
                </c:pt>
                <c:pt idx="5">
                  <c:v>0.05</c:v>
                </c:pt>
                <c:pt idx="6">
                  <c:v>0.05</c:v>
                </c:pt>
                <c:pt idx="7">
                  <c:v>0.05</c:v>
                </c:pt>
                <c:pt idx="8">
                  <c:v>0.05</c:v>
                </c:pt>
                <c:pt idx="9">
                  <c:v>0.05</c:v>
                </c:pt>
                <c:pt idx="10">
                  <c:v>0.05</c:v>
                </c:pt>
                <c:pt idx="11">
                  <c:v>0.05</c:v>
                </c:pt>
                <c:pt idx="12">
                  <c:v>0.05</c:v>
                </c:pt>
                <c:pt idx="13">
                  <c:v>0.05</c:v>
                </c:pt>
                <c:pt idx="14">
                  <c:v>0.05</c:v>
                </c:pt>
                <c:pt idx="15">
                  <c:v>0.05</c:v>
                </c:pt>
                <c:pt idx="16">
                  <c:v>0.05</c:v>
                </c:pt>
                <c:pt idx="17">
                  <c:v>0.05</c:v>
                </c:pt>
                <c:pt idx="18">
                  <c:v>0.05</c:v>
                </c:pt>
                <c:pt idx="19">
                  <c:v>0.05</c:v>
                </c:pt>
                <c:pt idx="20">
                  <c:v>0.05</c:v>
                </c:pt>
                <c:pt idx="21">
                  <c:v>0.05</c:v>
                </c:pt>
                <c:pt idx="22">
                  <c:v>0.05</c:v>
                </c:pt>
                <c:pt idx="23">
                  <c:v>0.05</c:v>
                </c:pt>
                <c:pt idx="24">
                  <c:v>0.05</c:v>
                </c:pt>
                <c:pt idx="25">
                  <c:v>0.05</c:v>
                </c:pt>
                <c:pt idx="26">
                  <c:v>0.05</c:v>
                </c:pt>
                <c:pt idx="27">
                  <c:v>0.05</c:v>
                </c:pt>
                <c:pt idx="28">
                  <c:v>0.05</c:v>
                </c:pt>
                <c:pt idx="29">
                  <c:v>0.05</c:v>
                </c:pt>
                <c:pt idx="30">
                  <c:v>0.05</c:v>
                </c:pt>
                <c:pt idx="31">
                  <c:v>0.05</c:v>
                </c:pt>
                <c:pt idx="32">
                  <c:v>0.05</c:v>
                </c:pt>
                <c:pt idx="33">
                  <c:v>0.05</c:v>
                </c:pt>
                <c:pt idx="34">
                  <c:v>0.05</c:v>
                </c:pt>
                <c:pt idx="35">
                  <c:v>0.05</c:v>
                </c:pt>
                <c:pt idx="36">
                  <c:v>0.05</c:v>
                </c:pt>
                <c:pt idx="37">
                  <c:v>0.05</c:v>
                </c:pt>
                <c:pt idx="38">
                  <c:v>0.05</c:v>
                </c:pt>
                <c:pt idx="39">
                  <c:v>0.05</c:v>
                </c:pt>
                <c:pt idx="40">
                  <c:v>0.05</c:v>
                </c:pt>
                <c:pt idx="41">
                  <c:v>0.05</c:v>
                </c:pt>
                <c:pt idx="42">
                  <c:v>0.05</c:v>
                </c:pt>
                <c:pt idx="43">
                  <c:v>0.05</c:v>
                </c:pt>
                <c:pt idx="44">
                  <c:v>0.05</c:v>
                </c:pt>
                <c:pt idx="45">
                  <c:v>0.05</c:v>
                </c:pt>
                <c:pt idx="46">
                  <c:v>0.05</c:v>
                </c:pt>
                <c:pt idx="47">
                  <c:v>0.05</c:v>
                </c:pt>
                <c:pt idx="48">
                  <c:v>0.05</c:v>
                </c:pt>
                <c:pt idx="49">
                  <c:v>0.05</c:v>
                </c:pt>
                <c:pt idx="50">
                  <c:v>0.05</c:v>
                </c:pt>
                <c:pt idx="51">
                  <c:v>0.05</c:v>
                </c:pt>
                <c:pt idx="52">
                  <c:v>0.05</c:v>
                </c:pt>
                <c:pt idx="53">
                  <c:v>0.05</c:v>
                </c:pt>
                <c:pt idx="54">
                  <c:v>0.05</c:v>
                </c:pt>
                <c:pt idx="55">
                  <c:v>0.05</c:v>
                </c:pt>
                <c:pt idx="56">
                  <c:v>0.05</c:v>
                </c:pt>
                <c:pt idx="57">
                  <c:v>0.05</c:v>
                </c:pt>
                <c:pt idx="58">
                  <c:v>0.05</c:v>
                </c:pt>
                <c:pt idx="59">
                  <c:v>0.05</c:v>
                </c:pt>
                <c:pt idx="60">
                  <c:v>0.05</c:v>
                </c:pt>
                <c:pt idx="61">
                  <c:v>0.05</c:v>
                </c:pt>
                <c:pt idx="62">
                  <c:v>0.05</c:v>
                </c:pt>
                <c:pt idx="63">
                  <c:v>0.05</c:v>
                </c:pt>
                <c:pt idx="64">
                  <c:v>0.05</c:v>
                </c:pt>
                <c:pt idx="65">
                  <c:v>0.05</c:v>
                </c:pt>
                <c:pt idx="66">
                  <c:v>0.05</c:v>
                </c:pt>
                <c:pt idx="67">
                  <c:v>0.05</c:v>
                </c:pt>
                <c:pt idx="68">
                  <c:v>0.05</c:v>
                </c:pt>
                <c:pt idx="69">
                  <c:v>0.05</c:v>
                </c:pt>
                <c:pt idx="70">
                  <c:v>0.05</c:v>
                </c:pt>
                <c:pt idx="71">
                  <c:v>0.05</c:v>
                </c:pt>
                <c:pt idx="72">
                  <c:v>0.05</c:v>
                </c:pt>
                <c:pt idx="73">
                  <c:v>0.05</c:v>
                </c:pt>
                <c:pt idx="74">
                  <c:v>0.05</c:v>
                </c:pt>
                <c:pt idx="75">
                  <c:v>0.05</c:v>
                </c:pt>
                <c:pt idx="76">
                  <c:v>0.05</c:v>
                </c:pt>
                <c:pt idx="77">
                  <c:v>0.05</c:v>
                </c:pt>
                <c:pt idx="78">
                  <c:v>0.05</c:v>
                </c:pt>
                <c:pt idx="79">
                  <c:v>0.05</c:v>
                </c:pt>
                <c:pt idx="80">
                  <c:v>0.05</c:v>
                </c:pt>
                <c:pt idx="81">
                  <c:v>0.05</c:v>
                </c:pt>
                <c:pt idx="82">
                  <c:v>0.05</c:v>
                </c:pt>
                <c:pt idx="83">
                  <c:v>0.05</c:v>
                </c:pt>
                <c:pt idx="84">
                  <c:v>0.05</c:v>
                </c:pt>
                <c:pt idx="85">
                  <c:v>0.05</c:v>
                </c:pt>
                <c:pt idx="86">
                  <c:v>0.05</c:v>
                </c:pt>
                <c:pt idx="87">
                  <c:v>0.05</c:v>
                </c:pt>
                <c:pt idx="88">
                  <c:v>0.05</c:v>
                </c:pt>
                <c:pt idx="89">
                  <c:v>0.05</c:v>
                </c:pt>
                <c:pt idx="90">
                  <c:v>0.05</c:v>
                </c:pt>
                <c:pt idx="91">
                  <c:v>0.05</c:v>
                </c:pt>
                <c:pt idx="92">
                  <c:v>0.05</c:v>
                </c:pt>
                <c:pt idx="93">
                  <c:v>0.05</c:v>
                </c:pt>
                <c:pt idx="94">
                  <c:v>0.05</c:v>
                </c:pt>
                <c:pt idx="95">
                  <c:v>0.05</c:v>
                </c:pt>
                <c:pt idx="96">
                  <c:v>0.05</c:v>
                </c:pt>
                <c:pt idx="97">
                  <c:v>0.05</c:v>
                </c:pt>
                <c:pt idx="98">
                  <c:v>0.05</c:v>
                </c:pt>
                <c:pt idx="99">
                  <c:v>0.05</c:v>
                </c:pt>
                <c:pt idx="100">
                  <c:v>0.05</c:v>
                </c:pt>
                <c:pt idx="101">
                  <c:v>0.05</c:v>
                </c:pt>
                <c:pt idx="102">
                  <c:v>0.05</c:v>
                </c:pt>
                <c:pt idx="103">
                  <c:v>0.05</c:v>
                </c:pt>
                <c:pt idx="104">
                  <c:v>0.05</c:v>
                </c:pt>
                <c:pt idx="105">
                  <c:v>0.05</c:v>
                </c:pt>
                <c:pt idx="106">
                  <c:v>0.05</c:v>
                </c:pt>
                <c:pt idx="107">
                  <c:v>0.05</c:v>
                </c:pt>
                <c:pt idx="108">
                  <c:v>0.05</c:v>
                </c:pt>
                <c:pt idx="109">
                  <c:v>0.05</c:v>
                </c:pt>
                <c:pt idx="110">
                  <c:v>0.05</c:v>
                </c:pt>
                <c:pt idx="111">
                  <c:v>0.05</c:v>
                </c:pt>
                <c:pt idx="112">
                  <c:v>0.05</c:v>
                </c:pt>
                <c:pt idx="113">
                  <c:v>0.05</c:v>
                </c:pt>
                <c:pt idx="114">
                  <c:v>0.05</c:v>
                </c:pt>
                <c:pt idx="115">
                  <c:v>0.05</c:v>
                </c:pt>
                <c:pt idx="116">
                  <c:v>0.05</c:v>
                </c:pt>
                <c:pt idx="117">
                  <c:v>0.05</c:v>
                </c:pt>
                <c:pt idx="118">
                  <c:v>0.05</c:v>
                </c:pt>
                <c:pt idx="119">
                  <c:v>0.05</c:v>
                </c:pt>
                <c:pt idx="120">
                  <c:v>0.05</c:v>
                </c:pt>
                <c:pt idx="121">
                  <c:v>0.05</c:v>
                </c:pt>
                <c:pt idx="122">
                  <c:v>0.05</c:v>
                </c:pt>
                <c:pt idx="123">
                  <c:v>0.05</c:v>
                </c:pt>
                <c:pt idx="124">
                  <c:v>0.05</c:v>
                </c:pt>
                <c:pt idx="125">
                  <c:v>0.05</c:v>
                </c:pt>
                <c:pt idx="126">
                  <c:v>0.05</c:v>
                </c:pt>
                <c:pt idx="127">
                  <c:v>0.05</c:v>
                </c:pt>
                <c:pt idx="128">
                  <c:v>0.05</c:v>
                </c:pt>
                <c:pt idx="129">
                  <c:v>0.05</c:v>
                </c:pt>
                <c:pt idx="130">
                  <c:v>0.05</c:v>
                </c:pt>
                <c:pt idx="131">
                  <c:v>0.05</c:v>
                </c:pt>
                <c:pt idx="132">
                  <c:v>0.05</c:v>
                </c:pt>
                <c:pt idx="133">
                  <c:v>0.05</c:v>
                </c:pt>
                <c:pt idx="134">
                  <c:v>0.05</c:v>
                </c:pt>
                <c:pt idx="135">
                  <c:v>0.05</c:v>
                </c:pt>
                <c:pt idx="136">
                  <c:v>0.05</c:v>
                </c:pt>
                <c:pt idx="137">
                  <c:v>0.05</c:v>
                </c:pt>
                <c:pt idx="138">
                  <c:v>0.05</c:v>
                </c:pt>
                <c:pt idx="139">
                  <c:v>0.05</c:v>
                </c:pt>
                <c:pt idx="140">
                  <c:v>0.05</c:v>
                </c:pt>
                <c:pt idx="141">
                  <c:v>0.05</c:v>
                </c:pt>
                <c:pt idx="142">
                  <c:v>0.05</c:v>
                </c:pt>
                <c:pt idx="143">
                  <c:v>0.05</c:v>
                </c:pt>
                <c:pt idx="144">
                  <c:v>0.05</c:v>
                </c:pt>
                <c:pt idx="145">
                  <c:v>0.05</c:v>
                </c:pt>
                <c:pt idx="146">
                  <c:v>0.05</c:v>
                </c:pt>
                <c:pt idx="147">
                  <c:v>0.05</c:v>
                </c:pt>
                <c:pt idx="148">
                  <c:v>0.05</c:v>
                </c:pt>
                <c:pt idx="149">
                  <c:v>0.05</c:v>
                </c:pt>
                <c:pt idx="150">
                  <c:v>0.05</c:v>
                </c:pt>
                <c:pt idx="151">
                  <c:v>0.05</c:v>
                </c:pt>
                <c:pt idx="152">
                  <c:v>0.05</c:v>
                </c:pt>
                <c:pt idx="153">
                  <c:v>0.05</c:v>
                </c:pt>
                <c:pt idx="154">
                  <c:v>0.05</c:v>
                </c:pt>
                <c:pt idx="155">
                  <c:v>0.05</c:v>
                </c:pt>
                <c:pt idx="156">
                  <c:v>0.05</c:v>
                </c:pt>
                <c:pt idx="157">
                  <c:v>0.05</c:v>
                </c:pt>
                <c:pt idx="158">
                  <c:v>0.05</c:v>
                </c:pt>
                <c:pt idx="159">
                  <c:v>0.05</c:v>
                </c:pt>
                <c:pt idx="160">
                  <c:v>0.05</c:v>
                </c:pt>
                <c:pt idx="161">
                  <c:v>0.05</c:v>
                </c:pt>
                <c:pt idx="162">
                  <c:v>0.05</c:v>
                </c:pt>
                <c:pt idx="163">
                  <c:v>0.05</c:v>
                </c:pt>
                <c:pt idx="164">
                  <c:v>0.05</c:v>
                </c:pt>
                <c:pt idx="165">
                  <c:v>0.05</c:v>
                </c:pt>
                <c:pt idx="166">
                  <c:v>0.05</c:v>
                </c:pt>
                <c:pt idx="167">
                  <c:v>0.05</c:v>
                </c:pt>
                <c:pt idx="168">
                  <c:v>0.05</c:v>
                </c:pt>
                <c:pt idx="169">
                  <c:v>0.05</c:v>
                </c:pt>
                <c:pt idx="170">
                  <c:v>0.05</c:v>
                </c:pt>
                <c:pt idx="171">
                  <c:v>0.05</c:v>
                </c:pt>
                <c:pt idx="172">
                  <c:v>0.05</c:v>
                </c:pt>
                <c:pt idx="173">
                  <c:v>0.05</c:v>
                </c:pt>
                <c:pt idx="174">
                  <c:v>0.05</c:v>
                </c:pt>
                <c:pt idx="175">
                  <c:v>0.05</c:v>
                </c:pt>
                <c:pt idx="176">
                  <c:v>0.05</c:v>
                </c:pt>
                <c:pt idx="177">
                  <c:v>0.05</c:v>
                </c:pt>
                <c:pt idx="178">
                  <c:v>0.05</c:v>
                </c:pt>
                <c:pt idx="179">
                  <c:v>0.05</c:v>
                </c:pt>
                <c:pt idx="180">
                  <c:v>0.05</c:v>
                </c:pt>
                <c:pt idx="181">
                  <c:v>0.05</c:v>
                </c:pt>
                <c:pt idx="182">
                  <c:v>0.05</c:v>
                </c:pt>
                <c:pt idx="183">
                  <c:v>0.05</c:v>
                </c:pt>
                <c:pt idx="184">
                  <c:v>0.05</c:v>
                </c:pt>
                <c:pt idx="185">
                  <c:v>0.05</c:v>
                </c:pt>
                <c:pt idx="186">
                  <c:v>0.05</c:v>
                </c:pt>
                <c:pt idx="187">
                  <c:v>0.05</c:v>
                </c:pt>
                <c:pt idx="188">
                  <c:v>0.05</c:v>
                </c:pt>
                <c:pt idx="189">
                  <c:v>0.05</c:v>
                </c:pt>
                <c:pt idx="190">
                  <c:v>0.05</c:v>
                </c:pt>
                <c:pt idx="191">
                  <c:v>0.05</c:v>
                </c:pt>
                <c:pt idx="192">
                  <c:v>0.05</c:v>
                </c:pt>
                <c:pt idx="193">
                  <c:v>0.05</c:v>
                </c:pt>
                <c:pt idx="194">
                  <c:v>0.05</c:v>
                </c:pt>
                <c:pt idx="195">
                  <c:v>0.05</c:v>
                </c:pt>
                <c:pt idx="196">
                  <c:v>0.05</c:v>
                </c:pt>
                <c:pt idx="197">
                  <c:v>0.05</c:v>
                </c:pt>
                <c:pt idx="198">
                  <c:v>0.05</c:v>
                </c:pt>
                <c:pt idx="199">
                  <c:v>0.05</c:v>
                </c:pt>
                <c:pt idx="200">
                  <c:v>0.05</c:v>
                </c:pt>
                <c:pt idx="201">
                  <c:v>0.05</c:v>
                </c:pt>
                <c:pt idx="202">
                  <c:v>0.05</c:v>
                </c:pt>
                <c:pt idx="203">
                  <c:v>0.05</c:v>
                </c:pt>
                <c:pt idx="204">
                  <c:v>0.05</c:v>
                </c:pt>
                <c:pt idx="205">
                  <c:v>0.05</c:v>
                </c:pt>
                <c:pt idx="206">
                  <c:v>0.05</c:v>
                </c:pt>
                <c:pt idx="207">
                  <c:v>0.05</c:v>
                </c:pt>
                <c:pt idx="208">
                  <c:v>0.05</c:v>
                </c:pt>
                <c:pt idx="209">
                  <c:v>0.05</c:v>
                </c:pt>
                <c:pt idx="210">
                  <c:v>0.05</c:v>
                </c:pt>
                <c:pt idx="211">
                  <c:v>0.05</c:v>
                </c:pt>
                <c:pt idx="212">
                  <c:v>0.05</c:v>
                </c:pt>
                <c:pt idx="213">
                  <c:v>0.05</c:v>
                </c:pt>
                <c:pt idx="214">
                  <c:v>0.05</c:v>
                </c:pt>
                <c:pt idx="215">
                  <c:v>0.05</c:v>
                </c:pt>
                <c:pt idx="216">
                  <c:v>0.05</c:v>
                </c:pt>
                <c:pt idx="217">
                  <c:v>0.05</c:v>
                </c:pt>
                <c:pt idx="218">
                  <c:v>0.05</c:v>
                </c:pt>
                <c:pt idx="219">
                  <c:v>0.05</c:v>
                </c:pt>
                <c:pt idx="220">
                  <c:v>0.05</c:v>
                </c:pt>
                <c:pt idx="221">
                  <c:v>0.05</c:v>
                </c:pt>
                <c:pt idx="222">
                  <c:v>0.05</c:v>
                </c:pt>
                <c:pt idx="223">
                  <c:v>0.05</c:v>
                </c:pt>
                <c:pt idx="224">
                  <c:v>0.05</c:v>
                </c:pt>
                <c:pt idx="225">
                  <c:v>0.05</c:v>
                </c:pt>
                <c:pt idx="226">
                  <c:v>0.05</c:v>
                </c:pt>
                <c:pt idx="227">
                  <c:v>0.05</c:v>
                </c:pt>
                <c:pt idx="228">
                  <c:v>0.05</c:v>
                </c:pt>
                <c:pt idx="229">
                  <c:v>0.05</c:v>
                </c:pt>
                <c:pt idx="230">
                  <c:v>0.05</c:v>
                </c:pt>
                <c:pt idx="231">
                  <c:v>0.05</c:v>
                </c:pt>
                <c:pt idx="232">
                  <c:v>0.05</c:v>
                </c:pt>
                <c:pt idx="233">
                  <c:v>0.05</c:v>
                </c:pt>
                <c:pt idx="234">
                  <c:v>0.05</c:v>
                </c:pt>
                <c:pt idx="235">
                  <c:v>0.05</c:v>
                </c:pt>
                <c:pt idx="236">
                  <c:v>0.05</c:v>
                </c:pt>
                <c:pt idx="237">
                  <c:v>0.05</c:v>
                </c:pt>
                <c:pt idx="238">
                  <c:v>0.05</c:v>
                </c:pt>
                <c:pt idx="239">
                  <c:v>0.05</c:v>
                </c:pt>
                <c:pt idx="240">
                  <c:v>0.05</c:v>
                </c:pt>
                <c:pt idx="241">
                  <c:v>0.05</c:v>
                </c:pt>
                <c:pt idx="242">
                  <c:v>0.05</c:v>
                </c:pt>
                <c:pt idx="243">
                  <c:v>0.05</c:v>
                </c:pt>
                <c:pt idx="244">
                  <c:v>0.05</c:v>
                </c:pt>
                <c:pt idx="245">
                  <c:v>0.05</c:v>
                </c:pt>
                <c:pt idx="246">
                  <c:v>0.05</c:v>
                </c:pt>
                <c:pt idx="247">
                  <c:v>0.05</c:v>
                </c:pt>
                <c:pt idx="248">
                  <c:v>0.05</c:v>
                </c:pt>
                <c:pt idx="249">
                  <c:v>0.05</c:v>
                </c:pt>
                <c:pt idx="250">
                  <c:v>0.05</c:v>
                </c:pt>
                <c:pt idx="251">
                  <c:v>0.05</c:v>
                </c:pt>
                <c:pt idx="252">
                  <c:v>0.05</c:v>
                </c:pt>
                <c:pt idx="253">
                  <c:v>0.05</c:v>
                </c:pt>
                <c:pt idx="254">
                  <c:v>0.05</c:v>
                </c:pt>
                <c:pt idx="255">
                  <c:v>0.05</c:v>
                </c:pt>
                <c:pt idx="256">
                  <c:v>0.05</c:v>
                </c:pt>
                <c:pt idx="257">
                  <c:v>0.05</c:v>
                </c:pt>
                <c:pt idx="258">
                  <c:v>0.05</c:v>
                </c:pt>
                <c:pt idx="259">
                  <c:v>0.05</c:v>
                </c:pt>
                <c:pt idx="260">
                  <c:v>0.05</c:v>
                </c:pt>
                <c:pt idx="261">
                  <c:v>0.05</c:v>
                </c:pt>
                <c:pt idx="262">
                  <c:v>0.05</c:v>
                </c:pt>
                <c:pt idx="263">
                  <c:v>0.05</c:v>
                </c:pt>
                <c:pt idx="264">
                  <c:v>0.05</c:v>
                </c:pt>
                <c:pt idx="265">
                  <c:v>0.05</c:v>
                </c:pt>
                <c:pt idx="266">
                  <c:v>0.05</c:v>
                </c:pt>
                <c:pt idx="267">
                  <c:v>0.05</c:v>
                </c:pt>
                <c:pt idx="268">
                  <c:v>0.05</c:v>
                </c:pt>
                <c:pt idx="269">
                  <c:v>0.05</c:v>
                </c:pt>
                <c:pt idx="270">
                  <c:v>0.05</c:v>
                </c:pt>
                <c:pt idx="271">
                  <c:v>0.05</c:v>
                </c:pt>
                <c:pt idx="272">
                  <c:v>0.05</c:v>
                </c:pt>
                <c:pt idx="273">
                  <c:v>0.05</c:v>
                </c:pt>
                <c:pt idx="274">
                  <c:v>0.05</c:v>
                </c:pt>
                <c:pt idx="275">
                  <c:v>0.05</c:v>
                </c:pt>
                <c:pt idx="276">
                  <c:v>0.05</c:v>
                </c:pt>
                <c:pt idx="277">
                  <c:v>0.05</c:v>
                </c:pt>
                <c:pt idx="278">
                  <c:v>0.05</c:v>
                </c:pt>
                <c:pt idx="279">
                  <c:v>0.05</c:v>
                </c:pt>
                <c:pt idx="280">
                  <c:v>0.05</c:v>
                </c:pt>
                <c:pt idx="281">
                  <c:v>0.05</c:v>
                </c:pt>
                <c:pt idx="282">
                  <c:v>0.05</c:v>
                </c:pt>
                <c:pt idx="283">
                  <c:v>0.05</c:v>
                </c:pt>
                <c:pt idx="284">
                  <c:v>0.05</c:v>
                </c:pt>
                <c:pt idx="285">
                  <c:v>0.05</c:v>
                </c:pt>
                <c:pt idx="286">
                  <c:v>0.05</c:v>
                </c:pt>
                <c:pt idx="287">
                  <c:v>0.05</c:v>
                </c:pt>
                <c:pt idx="288">
                  <c:v>0.05</c:v>
                </c:pt>
                <c:pt idx="289">
                  <c:v>0.05</c:v>
                </c:pt>
                <c:pt idx="290">
                  <c:v>0.05</c:v>
                </c:pt>
                <c:pt idx="291">
                  <c:v>0.05</c:v>
                </c:pt>
                <c:pt idx="292">
                  <c:v>0.05</c:v>
                </c:pt>
                <c:pt idx="293">
                  <c:v>0.05</c:v>
                </c:pt>
                <c:pt idx="294">
                  <c:v>0.05</c:v>
                </c:pt>
                <c:pt idx="295">
                  <c:v>0.05</c:v>
                </c:pt>
                <c:pt idx="296">
                  <c:v>0.05</c:v>
                </c:pt>
                <c:pt idx="297">
                  <c:v>0.05</c:v>
                </c:pt>
                <c:pt idx="298">
                  <c:v>0.05</c:v>
                </c:pt>
                <c:pt idx="299">
                  <c:v>0.05</c:v>
                </c:pt>
                <c:pt idx="300">
                  <c:v>0.05</c:v>
                </c:pt>
                <c:pt idx="301">
                  <c:v>0.05</c:v>
                </c:pt>
                <c:pt idx="302">
                  <c:v>0.05</c:v>
                </c:pt>
                <c:pt idx="303">
                  <c:v>0.05</c:v>
                </c:pt>
                <c:pt idx="304">
                  <c:v>0.05</c:v>
                </c:pt>
                <c:pt idx="305">
                  <c:v>0.05</c:v>
                </c:pt>
                <c:pt idx="306">
                  <c:v>0.05</c:v>
                </c:pt>
                <c:pt idx="307">
                  <c:v>0.05</c:v>
                </c:pt>
                <c:pt idx="308">
                  <c:v>0.05</c:v>
                </c:pt>
                <c:pt idx="309">
                  <c:v>0.05</c:v>
                </c:pt>
                <c:pt idx="310">
                  <c:v>0.05</c:v>
                </c:pt>
                <c:pt idx="311">
                  <c:v>0.05</c:v>
                </c:pt>
                <c:pt idx="312">
                  <c:v>0.05</c:v>
                </c:pt>
                <c:pt idx="313">
                  <c:v>0.05</c:v>
                </c:pt>
                <c:pt idx="314">
                  <c:v>0.05</c:v>
                </c:pt>
                <c:pt idx="315">
                  <c:v>0.05</c:v>
                </c:pt>
                <c:pt idx="316">
                  <c:v>0.05</c:v>
                </c:pt>
                <c:pt idx="317">
                  <c:v>0.05</c:v>
                </c:pt>
                <c:pt idx="318">
                  <c:v>0.05</c:v>
                </c:pt>
                <c:pt idx="319">
                  <c:v>0.05</c:v>
                </c:pt>
                <c:pt idx="320">
                  <c:v>0.05</c:v>
                </c:pt>
                <c:pt idx="321">
                  <c:v>0.05</c:v>
                </c:pt>
                <c:pt idx="322">
                  <c:v>0.05</c:v>
                </c:pt>
                <c:pt idx="323">
                  <c:v>0.05</c:v>
                </c:pt>
                <c:pt idx="324">
                  <c:v>0.05</c:v>
                </c:pt>
                <c:pt idx="325">
                  <c:v>0.05</c:v>
                </c:pt>
                <c:pt idx="326">
                  <c:v>0.05</c:v>
                </c:pt>
                <c:pt idx="327">
                  <c:v>0.05</c:v>
                </c:pt>
                <c:pt idx="328">
                  <c:v>0.05</c:v>
                </c:pt>
                <c:pt idx="329">
                  <c:v>0.05</c:v>
                </c:pt>
                <c:pt idx="330">
                  <c:v>0.05</c:v>
                </c:pt>
                <c:pt idx="331">
                  <c:v>0.05</c:v>
                </c:pt>
                <c:pt idx="332">
                  <c:v>0.05</c:v>
                </c:pt>
                <c:pt idx="333">
                  <c:v>0.05</c:v>
                </c:pt>
                <c:pt idx="334">
                  <c:v>0.05</c:v>
                </c:pt>
                <c:pt idx="335">
                  <c:v>0.05</c:v>
                </c:pt>
                <c:pt idx="336">
                  <c:v>0.05</c:v>
                </c:pt>
                <c:pt idx="337">
                  <c:v>0.05</c:v>
                </c:pt>
                <c:pt idx="338">
                  <c:v>0.05</c:v>
                </c:pt>
                <c:pt idx="339">
                  <c:v>0.05</c:v>
                </c:pt>
                <c:pt idx="340">
                  <c:v>0.05</c:v>
                </c:pt>
                <c:pt idx="341">
                  <c:v>0.05</c:v>
                </c:pt>
                <c:pt idx="342">
                  <c:v>0.05</c:v>
                </c:pt>
                <c:pt idx="343">
                  <c:v>0.05</c:v>
                </c:pt>
                <c:pt idx="344">
                  <c:v>0.05</c:v>
                </c:pt>
                <c:pt idx="345">
                  <c:v>0.05</c:v>
                </c:pt>
                <c:pt idx="346">
                  <c:v>0.05</c:v>
                </c:pt>
                <c:pt idx="347">
                  <c:v>0.05</c:v>
                </c:pt>
                <c:pt idx="348">
                  <c:v>0.05</c:v>
                </c:pt>
                <c:pt idx="349">
                  <c:v>0.05</c:v>
                </c:pt>
                <c:pt idx="350">
                  <c:v>0.05</c:v>
                </c:pt>
                <c:pt idx="351">
                  <c:v>0.05</c:v>
                </c:pt>
                <c:pt idx="352">
                  <c:v>0.05</c:v>
                </c:pt>
                <c:pt idx="353">
                  <c:v>0.05</c:v>
                </c:pt>
                <c:pt idx="354">
                  <c:v>0.05</c:v>
                </c:pt>
                <c:pt idx="355">
                  <c:v>0.05</c:v>
                </c:pt>
                <c:pt idx="356">
                  <c:v>0.05</c:v>
                </c:pt>
                <c:pt idx="357">
                  <c:v>0.05</c:v>
                </c:pt>
                <c:pt idx="358">
                  <c:v>0.05</c:v>
                </c:pt>
                <c:pt idx="359">
                  <c:v>0.05</c:v>
                </c:pt>
                <c:pt idx="360">
                  <c:v>0.05</c:v>
                </c:pt>
                <c:pt idx="361">
                  <c:v>0.05</c:v>
                </c:pt>
                <c:pt idx="362">
                  <c:v>0.05</c:v>
                </c:pt>
                <c:pt idx="363">
                  <c:v>0.05</c:v>
                </c:pt>
                <c:pt idx="364">
                  <c:v>0.05</c:v>
                </c:pt>
                <c:pt idx="365">
                  <c:v>0.05</c:v>
                </c:pt>
                <c:pt idx="366">
                  <c:v>0.05</c:v>
                </c:pt>
                <c:pt idx="367">
                  <c:v>0.05</c:v>
                </c:pt>
                <c:pt idx="368">
                  <c:v>0.05</c:v>
                </c:pt>
                <c:pt idx="369">
                  <c:v>0.05</c:v>
                </c:pt>
                <c:pt idx="370">
                  <c:v>0.05</c:v>
                </c:pt>
                <c:pt idx="371">
                  <c:v>0.05</c:v>
                </c:pt>
                <c:pt idx="372">
                  <c:v>0.05</c:v>
                </c:pt>
                <c:pt idx="373">
                  <c:v>0.05</c:v>
                </c:pt>
                <c:pt idx="374">
                  <c:v>0.05</c:v>
                </c:pt>
                <c:pt idx="375">
                  <c:v>0.05</c:v>
                </c:pt>
                <c:pt idx="376">
                  <c:v>0.05</c:v>
                </c:pt>
                <c:pt idx="377">
                  <c:v>0.05</c:v>
                </c:pt>
                <c:pt idx="378">
                  <c:v>0.05</c:v>
                </c:pt>
                <c:pt idx="379">
                  <c:v>0.05</c:v>
                </c:pt>
                <c:pt idx="380">
                  <c:v>0.05</c:v>
                </c:pt>
                <c:pt idx="381">
                  <c:v>0.05</c:v>
                </c:pt>
                <c:pt idx="382">
                  <c:v>0.05</c:v>
                </c:pt>
                <c:pt idx="383">
                  <c:v>0.05</c:v>
                </c:pt>
                <c:pt idx="384">
                  <c:v>0.05</c:v>
                </c:pt>
                <c:pt idx="385">
                  <c:v>0.05</c:v>
                </c:pt>
                <c:pt idx="386">
                  <c:v>0.05</c:v>
                </c:pt>
                <c:pt idx="387">
                  <c:v>0.05</c:v>
                </c:pt>
                <c:pt idx="388">
                  <c:v>0.05</c:v>
                </c:pt>
                <c:pt idx="389">
                  <c:v>0.05</c:v>
                </c:pt>
                <c:pt idx="390">
                  <c:v>0.05</c:v>
                </c:pt>
                <c:pt idx="391">
                  <c:v>0.05</c:v>
                </c:pt>
                <c:pt idx="392">
                  <c:v>0.05</c:v>
                </c:pt>
                <c:pt idx="393">
                  <c:v>0.05</c:v>
                </c:pt>
                <c:pt idx="394">
                  <c:v>0.05</c:v>
                </c:pt>
                <c:pt idx="395">
                  <c:v>0.05</c:v>
                </c:pt>
                <c:pt idx="396">
                  <c:v>0.05</c:v>
                </c:pt>
                <c:pt idx="397">
                  <c:v>0.05</c:v>
                </c:pt>
                <c:pt idx="398">
                  <c:v>0.05</c:v>
                </c:pt>
                <c:pt idx="399">
                  <c:v>0.05</c:v>
                </c:pt>
                <c:pt idx="400">
                  <c:v>0.05</c:v>
                </c:pt>
                <c:pt idx="401">
                  <c:v>0.05</c:v>
                </c:pt>
                <c:pt idx="402">
                  <c:v>0.05</c:v>
                </c:pt>
                <c:pt idx="403">
                  <c:v>0.05</c:v>
                </c:pt>
                <c:pt idx="404">
                  <c:v>0.05</c:v>
                </c:pt>
                <c:pt idx="405">
                  <c:v>0.05</c:v>
                </c:pt>
                <c:pt idx="406">
                  <c:v>0.05</c:v>
                </c:pt>
                <c:pt idx="407">
                  <c:v>0.05</c:v>
                </c:pt>
                <c:pt idx="408">
                  <c:v>0.05</c:v>
                </c:pt>
                <c:pt idx="409">
                  <c:v>0.05</c:v>
                </c:pt>
                <c:pt idx="410">
                  <c:v>0.05</c:v>
                </c:pt>
                <c:pt idx="411">
                  <c:v>0.05</c:v>
                </c:pt>
                <c:pt idx="412">
                  <c:v>0.05</c:v>
                </c:pt>
                <c:pt idx="413">
                  <c:v>0.05</c:v>
                </c:pt>
                <c:pt idx="414">
                  <c:v>0.05</c:v>
                </c:pt>
                <c:pt idx="415">
                  <c:v>0.05</c:v>
                </c:pt>
                <c:pt idx="416">
                  <c:v>0.05</c:v>
                </c:pt>
                <c:pt idx="417">
                  <c:v>0.05</c:v>
                </c:pt>
                <c:pt idx="418">
                  <c:v>0.05</c:v>
                </c:pt>
                <c:pt idx="419">
                  <c:v>0.05</c:v>
                </c:pt>
                <c:pt idx="420">
                  <c:v>0.05</c:v>
                </c:pt>
                <c:pt idx="421">
                  <c:v>0.05</c:v>
                </c:pt>
                <c:pt idx="422">
                  <c:v>0.05</c:v>
                </c:pt>
                <c:pt idx="423">
                  <c:v>0.05</c:v>
                </c:pt>
                <c:pt idx="424">
                  <c:v>0.05</c:v>
                </c:pt>
                <c:pt idx="425">
                  <c:v>0.05</c:v>
                </c:pt>
                <c:pt idx="426">
                  <c:v>0.05</c:v>
                </c:pt>
                <c:pt idx="427">
                  <c:v>0.05</c:v>
                </c:pt>
                <c:pt idx="428">
                  <c:v>0.05</c:v>
                </c:pt>
                <c:pt idx="429">
                  <c:v>0.05</c:v>
                </c:pt>
                <c:pt idx="430">
                  <c:v>0.05</c:v>
                </c:pt>
                <c:pt idx="431">
                  <c:v>0.05</c:v>
                </c:pt>
                <c:pt idx="432">
                  <c:v>0.05</c:v>
                </c:pt>
                <c:pt idx="433">
                  <c:v>0.05</c:v>
                </c:pt>
                <c:pt idx="434">
                  <c:v>0.05</c:v>
                </c:pt>
                <c:pt idx="435">
                  <c:v>0.05</c:v>
                </c:pt>
                <c:pt idx="436">
                  <c:v>0.05</c:v>
                </c:pt>
                <c:pt idx="437">
                  <c:v>0.05</c:v>
                </c:pt>
                <c:pt idx="438">
                  <c:v>0.05</c:v>
                </c:pt>
                <c:pt idx="439">
                  <c:v>0.05</c:v>
                </c:pt>
                <c:pt idx="440">
                  <c:v>0.05</c:v>
                </c:pt>
                <c:pt idx="441">
                  <c:v>0.05</c:v>
                </c:pt>
                <c:pt idx="442">
                  <c:v>0.05</c:v>
                </c:pt>
                <c:pt idx="443">
                  <c:v>0.05</c:v>
                </c:pt>
                <c:pt idx="444">
                  <c:v>0.05</c:v>
                </c:pt>
                <c:pt idx="445">
                  <c:v>0.05</c:v>
                </c:pt>
                <c:pt idx="446">
                  <c:v>0.05</c:v>
                </c:pt>
                <c:pt idx="447">
                  <c:v>0.05</c:v>
                </c:pt>
                <c:pt idx="448">
                  <c:v>0.05</c:v>
                </c:pt>
                <c:pt idx="449">
                  <c:v>0.05</c:v>
                </c:pt>
                <c:pt idx="450">
                  <c:v>0.05</c:v>
                </c:pt>
                <c:pt idx="451">
                  <c:v>0.05</c:v>
                </c:pt>
                <c:pt idx="452">
                  <c:v>0.05</c:v>
                </c:pt>
                <c:pt idx="453">
                  <c:v>0.05</c:v>
                </c:pt>
                <c:pt idx="454">
                  <c:v>0.05</c:v>
                </c:pt>
                <c:pt idx="455">
                  <c:v>0.05</c:v>
                </c:pt>
                <c:pt idx="456">
                  <c:v>0.05</c:v>
                </c:pt>
                <c:pt idx="457">
                  <c:v>0.05</c:v>
                </c:pt>
                <c:pt idx="458">
                  <c:v>0.05</c:v>
                </c:pt>
                <c:pt idx="459">
                  <c:v>0.05</c:v>
                </c:pt>
                <c:pt idx="460">
                  <c:v>0.05</c:v>
                </c:pt>
                <c:pt idx="461">
                  <c:v>0.05</c:v>
                </c:pt>
                <c:pt idx="462">
                  <c:v>0.05</c:v>
                </c:pt>
                <c:pt idx="463">
                  <c:v>0.05</c:v>
                </c:pt>
                <c:pt idx="464">
                  <c:v>0.05</c:v>
                </c:pt>
                <c:pt idx="465">
                  <c:v>0.05</c:v>
                </c:pt>
                <c:pt idx="466">
                  <c:v>0.05</c:v>
                </c:pt>
                <c:pt idx="467">
                  <c:v>0.05</c:v>
                </c:pt>
                <c:pt idx="468">
                  <c:v>0.05</c:v>
                </c:pt>
                <c:pt idx="469">
                  <c:v>0.05</c:v>
                </c:pt>
                <c:pt idx="470">
                  <c:v>0.05</c:v>
                </c:pt>
                <c:pt idx="471">
                  <c:v>0.05</c:v>
                </c:pt>
                <c:pt idx="472">
                  <c:v>0.05</c:v>
                </c:pt>
                <c:pt idx="473">
                  <c:v>0.05</c:v>
                </c:pt>
                <c:pt idx="474">
                  <c:v>0.05</c:v>
                </c:pt>
                <c:pt idx="475">
                  <c:v>0.05</c:v>
                </c:pt>
                <c:pt idx="476">
                  <c:v>0.05</c:v>
                </c:pt>
                <c:pt idx="477">
                  <c:v>0.05</c:v>
                </c:pt>
                <c:pt idx="478">
                  <c:v>0.05</c:v>
                </c:pt>
                <c:pt idx="479">
                  <c:v>0.05</c:v>
                </c:pt>
                <c:pt idx="480">
                  <c:v>0.05</c:v>
                </c:pt>
                <c:pt idx="481">
                  <c:v>0.05</c:v>
                </c:pt>
                <c:pt idx="482">
                  <c:v>0.05</c:v>
                </c:pt>
                <c:pt idx="483">
                  <c:v>0.05</c:v>
                </c:pt>
                <c:pt idx="484">
                  <c:v>0.05</c:v>
                </c:pt>
                <c:pt idx="485">
                  <c:v>0.05</c:v>
                </c:pt>
                <c:pt idx="486">
                  <c:v>0.05</c:v>
                </c:pt>
                <c:pt idx="487">
                  <c:v>0.05</c:v>
                </c:pt>
                <c:pt idx="488">
                  <c:v>0.05</c:v>
                </c:pt>
                <c:pt idx="489">
                  <c:v>0.05</c:v>
                </c:pt>
                <c:pt idx="490">
                  <c:v>0.05</c:v>
                </c:pt>
                <c:pt idx="491">
                  <c:v>0.05</c:v>
                </c:pt>
                <c:pt idx="492">
                  <c:v>0.05</c:v>
                </c:pt>
                <c:pt idx="493">
                  <c:v>0.05</c:v>
                </c:pt>
                <c:pt idx="494">
                  <c:v>0.05</c:v>
                </c:pt>
                <c:pt idx="495">
                  <c:v>0.05</c:v>
                </c:pt>
                <c:pt idx="496">
                  <c:v>0.05</c:v>
                </c:pt>
                <c:pt idx="497">
                  <c:v>0.05</c:v>
                </c:pt>
                <c:pt idx="498">
                  <c:v>0.05</c:v>
                </c:pt>
                <c:pt idx="499">
                  <c:v>0.05</c:v>
                </c:pt>
                <c:pt idx="500">
                  <c:v>0.05</c:v>
                </c:pt>
                <c:pt idx="501">
                  <c:v>0.05</c:v>
                </c:pt>
                <c:pt idx="502">
                  <c:v>0.05</c:v>
                </c:pt>
                <c:pt idx="503">
                  <c:v>0.05</c:v>
                </c:pt>
                <c:pt idx="504">
                  <c:v>0.05</c:v>
                </c:pt>
                <c:pt idx="505">
                  <c:v>0.05</c:v>
                </c:pt>
                <c:pt idx="506">
                  <c:v>0.05</c:v>
                </c:pt>
                <c:pt idx="507">
                  <c:v>0.05</c:v>
                </c:pt>
                <c:pt idx="508">
                  <c:v>0.05</c:v>
                </c:pt>
                <c:pt idx="509">
                  <c:v>0.05</c:v>
                </c:pt>
                <c:pt idx="510">
                  <c:v>0.05</c:v>
                </c:pt>
                <c:pt idx="511">
                  <c:v>0.05</c:v>
                </c:pt>
                <c:pt idx="512">
                  <c:v>0.05</c:v>
                </c:pt>
                <c:pt idx="513">
                  <c:v>0.05</c:v>
                </c:pt>
                <c:pt idx="514">
                  <c:v>0.05</c:v>
                </c:pt>
                <c:pt idx="515">
                  <c:v>0.05</c:v>
                </c:pt>
                <c:pt idx="516">
                  <c:v>0.05</c:v>
                </c:pt>
                <c:pt idx="517">
                  <c:v>0.05</c:v>
                </c:pt>
                <c:pt idx="518">
                  <c:v>0.05</c:v>
                </c:pt>
                <c:pt idx="519">
                  <c:v>0.05</c:v>
                </c:pt>
                <c:pt idx="520">
                  <c:v>0.05</c:v>
                </c:pt>
                <c:pt idx="521">
                  <c:v>0.05</c:v>
                </c:pt>
                <c:pt idx="522">
                  <c:v>0.05</c:v>
                </c:pt>
                <c:pt idx="523">
                  <c:v>0.05</c:v>
                </c:pt>
                <c:pt idx="524">
                  <c:v>0.05</c:v>
                </c:pt>
                <c:pt idx="525">
                  <c:v>0.05</c:v>
                </c:pt>
                <c:pt idx="526">
                  <c:v>0.05</c:v>
                </c:pt>
                <c:pt idx="527">
                  <c:v>0.05</c:v>
                </c:pt>
                <c:pt idx="528">
                  <c:v>0.05</c:v>
                </c:pt>
                <c:pt idx="529">
                  <c:v>0.05</c:v>
                </c:pt>
                <c:pt idx="530">
                  <c:v>0.05</c:v>
                </c:pt>
                <c:pt idx="531">
                  <c:v>0.05</c:v>
                </c:pt>
                <c:pt idx="532">
                  <c:v>0.05</c:v>
                </c:pt>
                <c:pt idx="533">
                  <c:v>0.05</c:v>
                </c:pt>
                <c:pt idx="534">
                  <c:v>0.05</c:v>
                </c:pt>
                <c:pt idx="535">
                  <c:v>0.05</c:v>
                </c:pt>
                <c:pt idx="536">
                  <c:v>0.05</c:v>
                </c:pt>
                <c:pt idx="537">
                  <c:v>0.05</c:v>
                </c:pt>
                <c:pt idx="538">
                  <c:v>0.05</c:v>
                </c:pt>
                <c:pt idx="539">
                  <c:v>0.05</c:v>
                </c:pt>
                <c:pt idx="540">
                  <c:v>0.05</c:v>
                </c:pt>
                <c:pt idx="541">
                  <c:v>0.05</c:v>
                </c:pt>
                <c:pt idx="542">
                  <c:v>0.05</c:v>
                </c:pt>
                <c:pt idx="543">
                  <c:v>0.05</c:v>
                </c:pt>
                <c:pt idx="544">
                  <c:v>0.05</c:v>
                </c:pt>
                <c:pt idx="545">
                  <c:v>0.05</c:v>
                </c:pt>
                <c:pt idx="546">
                  <c:v>0.05</c:v>
                </c:pt>
                <c:pt idx="547">
                  <c:v>0.05</c:v>
                </c:pt>
                <c:pt idx="548">
                  <c:v>0.05</c:v>
                </c:pt>
                <c:pt idx="549">
                  <c:v>0.05</c:v>
                </c:pt>
                <c:pt idx="550">
                  <c:v>0.05</c:v>
                </c:pt>
                <c:pt idx="551">
                  <c:v>0.05</c:v>
                </c:pt>
                <c:pt idx="552">
                  <c:v>0.05</c:v>
                </c:pt>
                <c:pt idx="553">
                  <c:v>0.05</c:v>
                </c:pt>
                <c:pt idx="554">
                  <c:v>0.05</c:v>
                </c:pt>
                <c:pt idx="555">
                  <c:v>0.05</c:v>
                </c:pt>
                <c:pt idx="556">
                  <c:v>0.05</c:v>
                </c:pt>
                <c:pt idx="557">
                  <c:v>0.05</c:v>
                </c:pt>
                <c:pt idx="558">
                  <c:v>0.05</c:v>
                </c:pt>
                <c:pt idx="559">
                  <c:v>0.05</c:v>
                </c:pt>
                <c:pt idx="560">
                  <c:v>0.05</c:v>
                </c:pt>
                <c:pt idx="561">
                  <c:v>0.05</c:v>
                </c:pt>
                <c:pt idx="562">
                  <c:v>0.05</c:v>
                </c:pt>
                <c:pt idx="563">
                  <c:v>0.05</c:v>
                </c:pt>
                <c:pt idx="564">
                  <c:v>0.05</c:v>
                </c:pt>
                <c:pt idx="565">
                  <c:v>0.05</c:v>
                </c:pt>
                <c:pt idx="566">
                  <c:v>0.05</c:v>
                </c:pt>
                <c:pt idx="567">
                  <c:v>0.05</c:v>
                </c:pt>
                <c:pt idx="568">
                  <c:v>0.05</c:v>
                </c:pt>
                <c:pt idx="569">
                  <c:v>0.05</c:v>
                </c:pt>
                <c:pt idx="570">
                  <c:v>0.05</c:v>
                </c:pt>
                <c:pt idx="571">
                  <c:v>0.05</c:v>
                </c:pt>
                <c:pt idx="572">
                  <c:v>0.05</c:v>
                </c:pt>
                <c:pt idx="573">
                  <c:v>0.05</c:v>
                </c:pt>
                <c:pt idx="574">
                  <c:v>0.05</c:v>
                </c:pt>
                <c:pt idx="575">
                  <c:v>0.05</c:v>
                </c:pt>
                <c:pt idx="576">
                  <c:v>0.05</c:v>
                </c:pt>
                <c:pt idx="577">
                  <c:v>0.05</c:v>
                </c:pt>
                <c:pt idx="578">
                  <c:v>0.05</c:v>
                </c:pt>
                <c:pt idx="579">
                  <c:v>0.05</c:v>
                </c:pt>
                <c:pt idx="580">
                  <c:v>0.05</c:v>
                </c:pt>
                <c:pt idx="581">
                  <c:v>0.05</c:v>
                </c:pt>
                <c:pt idx="582">
                  <c:v>0.05</c:v>
                </c:pt>
                <c:pt idx="583">
                  <c:v>0.05</c:v>
                </c:pt>
                <c:pt idx="584">
                  <c:v>0.05</c:v>
                </c:pt>
                <c:pt idx="585">
                  <c:v>0.05</c:v>
                </c:pt>
                <c:pt idx="586">
                  <c:v>0.05</c:v>
                </c:pt>
                <c:pt idx="587">
                  <c:v>0.05</c:v>
                </c:pt>
                <c:pt idx="588">
                  <c:v>0.05</c:v>
                </c:pt>
                <c:pt idx="589">
                  <c:v>0.05</c:v>
                </c:pt>
                <c:pt idx="590">
                  <c:v>0.05</c:v>
                </c:pt>
                <c:pt idx="591">
                  <c:v>0.05</c:v>
                </c:pt>
                <c:pt idx="592">
                  <c:v>0.05</c:v>
                </c:pt>
                <c:pt idx="593">
                  <c:v>0.05</c:v>
                </c:pt>
                <c:pt idx="594">
                  <c:v>0.05</c:v>
                </c:pt>
                <c:pt idx="595">
                  <c:v>0.05</c:v>
                </c:pt>
                <c:pt idx="596">
                  <c:v>0.05</c:v>
                </c:pt>
                <c:pt idx="597">
                  <c:v>0.05</c:v>
                </c:pt>
                <c:pt idx="598">
                  <c:v>0.05</c:v>
                </c:pt>
                <c:pt idx="599">
                  <c:v>0.05</c:v>
                </c:pt>
                <c:pt idx="600">
                  <c:v>0.05</c:v>
                </c:pt>
                <c:pt idx="601">
                  <c:v>0.05</c:v>
                </c:pt>
                <c:pt idx="602">
                  <c:v>0.05</c:v>
                </c:pt>
                <c:pt idx="603">
                  <c:v>0.05</c:v>
                </c:pt>
                <c:pt idx="604">
                  <c:v>0.05</c:v>
                </c:pt>
                <c:pt idx="605">
                  <c:v>0.05</c:v>
                </c:pt>
                <c:pt idx="606">
                  <c:v>0.05</c:v>
                </c:pt>
                <c:pt idx="607">
                  <c:v>0.05</c:v>
                </c:pt>
                <c:pt idx="608">
                  <c:v>0.05</c:v>
                </c:pt>
                <c:pt idx="609">
                  <c:v>0.05</c:v>
                </c:pt>
                <c:pt idx="610">
                  <c:v>0.05</c:v>
                </c:pt>
                <c:pt idx="611">
                  <c:v>0.05</c:v>
                </c:pt>
                <c:pt idx="612">
                  <c:v>0.05</c:v>
                </c:pt>
                <c:pt idx="613">
                  <c:v>0.05</c:v>
                </c:pt>
                <c:pt idx="614">
                  <c:v>0.05</c:v>
                </c:pt>
                <c:pt idx="615">
                  <c:v>0.05</c:v>
                </c:pt>
                <c:pt idx="616">
                  <c:v>0.05</c:v>
                </c:pt>
                <c:pt idx="617">
                  <c:v>0.05</c:v>
                </c:pt>
                <c:pt idx="618">
                  <c:v>0.05</c:v>
                </c:pt>
                <c:pt idx="619">
                  <c:v>0.05</c:v>
                </c:pt>
                <c:pt idx="620">
                  <c:v>0.05</c:v>
                </c:pt>
                <c:pt idx="621">
                  <c:v>0.05</c:v>
                </c:pt>
                <c:pt idx="622">
                  <c:v>0.05</c:v>
                </c:pt>
                <c:pt idx="623">
                  <c:v>0.05</c:v>
                </c:pt>
                <c:pt idx="624">
                  <c:v>0.05</c:v>
                </c:pt>
                <c:pt idx="625">
                  <c:v>0.05</c:v>
                </c:pt>
                <c:pt idx="626">
                  <c:v>0.05</c:v>
                </c:pt>
                <c:pt idx="627">
                  <c:v>0.05</c:v>
                </c:pt>
                <c:pt idx="628">
                  <c:v>0.05</c:v>
                </c:pt>
                <c:pt idx="629">
                  <c:v>0.05</c:v>
                </c:pt>
                <c:pt idx="630">
                  <c:v>0.05</c:v>
                </c:pt>
                <c:pt idx="631">
                  <c:v>0.05</c:v>
                </c:pt>
                <c:pt idx="632">
                  <c:v>0.05</c:v>
                </c:pt>
                <c:pt idx="633">
                  <c:v>0.05</c:v>
                </c:pt>
                <c:pt idx="634">
                  <c:v>0.05</c:v>
                </c:pt>
                <c:pt idx="635">
                  <c:v>0.05</c:v>
                </c:pt>
                <c:pt idx="636">
                  <c:v>0.05</c:v>
                </c:pt>
                <c:pt idx="637">
                  <c:v>0.05</c:v>
                </c:pt>
                <c:pt idx="638">
                  <c:v>0.05</c:v>
                </c:pt>
                <c:pt idx="639">
                  <c:v>0.05</c:v>
                </c:pt>
                <c:pt idx="640">
                  <c:v>0.05</c:v>
                </c:pt>
                <c:pt idx="641">
                  <c:v>0.05</c:v>
                </c:pt>
                <c:pt idx="642">
                  <c:v>0.05</c:v>
                </c:pt>
                <c:pt idx="643">
                  <c:v>0.05</c:v>
                </c:pt>
                <c:pt idx="644">
                  <c:v>0.05</c:v>
                </c:pt>
                <c:pt idx="645">
                  <c:v>0.05</c:v>
                </c:pt>
                <c:pt idx="646">
                  <c:v>0.05</c:v>
                </c:pt>
                <c:pt idx="647">
                  <c:v>0.05</c:v>
                </c:pt>
                <c:pt idx="648">
                  <c:v>0.05</c:v>
                </c:pt>
                <c:pt idx="649">
                  <c:v>0.05</c:v>
                </c:pt>
                <c:pt idx="650">
                  <c:v>0.05</c:v>
                </c:pt>
                <c:pt idx="651">
                  <c:v>0.05</c:v>
                </c:pt>
                <c:pt idx="652">
                  <c:v>0.05</c:v>
                </c:pt>
                <c:pt idx="653">
                  <c:v>0.05</c:v>
                </c:pt>
                <c:pt idx="654">
                  <c:v>0.05</c:v>
                </c:pt>
                <c:pt idx="655">
                  <c:v>0.05</c:v>
                </c:pt>
                <c:pt idx="656">
                  <c:v>0.05</c:v>
                </c:pt>
                <c:pt idx="657">
                  <c:v>0.05</c:v>
                </c:pt>
                <c:pt idx="658">
                  <c:v>0.05</c:v>
                </c:pt>
                <c:pt idx="659">
                  <c:v>0.05</c:v>
                </c:pt>
                <c:pt idx="660">
                  <c:v>0.05</c:v>
                </c:pt>
                <c:pt idx="661">
                  <c:v>0.05</c:v>
                </c:pt>
                <c:pt idx="662">
                  <c:v>0.05</c:v>
                </c:pt>
                <c:pt idx="663">
                  <c:v>0.05</c:v>
                </c:pt>
                <c:pt idx="664">
                  <c:v>0.05</c:v>
                </c:pt>
                <c:pt idx="665">
                  <c:v>0.05</c:v>
                </c:pt>
                <c:pt idx="666">
                  <c:v>0.05</c:v>
                </c:pt>
                <c:pt idx="667">
                  <c:v>0.05</c:v>
                </c:pt>
                <c:pt idx="668">
                  <c:v>0.05</c:v>
                </c:pt>
                <c:pt idx="669">
                  <c:v>0.05</c:v>
                </c:pt>
                <c:pt idx="670">
                  <c:v>0.05</c:v>
                </c:pt>
                <c:pt idx="671">
                  <c:v>0.05</c:v>
                </c:pt>
                <c:pt idx="672">
                  <c:v>0.05</c:v>
                </c:pt>
                <c:pt idx="673">
                  <c:v>0.05</c:v>
                </c:pt>
                <c:pt idx="674">
                  <c:v>0.05</c:v>
                </c:pt>
                <c:pt idx="675">
                  <c:v>0.05</c:v>
                </c:pt>
                <c:pt idx="676">
                  <c:v>0.05</c:v>
                </c:pt>
                <c:pt idx="677">
                  <c:v>0.05</c:v>
                </c:pt>
                <c:pt idx="678">
                  <c:v>0.05</c:v>
                </c:pt>
                <c:pt idx="679">
                  <c:v>0.05</c:v>
                </c:pt>
                <c:pt idx="680">
                  <c:v>0.05</c:v>
                </c:pt>
                <c:pt idx="681">
                  <c:v>0.05</c:v>
                </c:pt>
                <c:pt idx="682">
                  <c:v>0.05</c:v>
                </c:pt>
                <c:pt idx="683">
                  <c:v>0.05</c:v>
                </c:pt>
                <c:pt idx="684">
                  <c:v>0.05</c:v>
                </c:pt>
                <c:pt idx="685">
                  <c:v>0.05</c:v>
                </c:pt>
                <c:pt idx="686">
                  <c:v>0.05</c:v>
                </c:pt>
                <c:pt idx="687">
                  <c:v>0.05</c:v>
                </c:pt>
                <c:pt idx="688">
                  <c:v>0.05</c:v>
                </c:pt>
                <c:pt idx="689">
                  <c:v>0.05</c:v>
                </c:pt>
                <c:pt idx="690">
                  <c:v>0.05</c:v>
                </c:pt>
                <c:pt idx="691">
                  <c:v>0.05</c:v>
                </c:pt>
                <c:pt idx="692">
                  <c:v>0.05</c:v>
                </c:pt>
                <c:pt idx="693">
                  <c:v>0.05</c:v>
                </c:pt>
                <c:pt idx="694">
                  <c:v>0.05</c:v>
                </c:pt>
                <c:pt idx="695">
                  <c:v>0.05</c:v>
                </c:pt>
                <c:pt idx="696">
                  <c:v>0.05</c:v>
                </c:pt>
                <c:pt idx="697">
                  <c:v>0.05</c:v>
                </c:pt>
                <c:pt idx="698">
                  <c:v>0.05</c:v>
                </c:pt>
                <c:pt idx="699">
                  <c:v>0.05</c:v>
                </c:pt>
                <c:pt idx="700">
                  <c:v>0.05</c:v>
                </c:pt>
                <c:pt idx="701">
                  <c:v>0.05</c:v>
                </c:pt>
                <c:pt idx="702">
                  <c:v>0.05</c:v>
                </c:pt>
                <c:pt idx="703">
                  <c:v>0.05</c:v>
                </c:pt>
                <c:pt idx="704">
                  <c:v>0.05</c:v>
                </c:pt>
                <c:pt idx="705">
                  <c:v>0.05</c:v>
                </c:pt>
                <c:pt idx="706">
                  <c:v>0.05</c:v>
                </c:pt>
                <c:pt idx="707">
                  <c:v>0.05</c:v>
                </c:pt>
                <c:pt idx="708">
                  <c:v>0.05</c:v>
                </c:pt>
                <c:pt idx="709">
                  <c:v>0.05</c:v>
                </c:pt>
                <c:pt idx="710">
                  <c:v>0.05</c:v>
                </c:pt>
                <c:pt idx="711">
                  <c:v>0.05</c:v>
                </c:pt>
                <c:pt idx="712">
                  <c:v>0.05</c:v>
                </c:pt>
                <c:pt idx="713">
                  <c:v>0.05</c:v>
                </c:pt>
                <c:pt idx="714">
                  <c:v>0.05</c:v>
                </c:pt>
                <c:pt idx="715">
                  <c:v>0.05</c:v>
                </c:pt>
                <c:pt idx="716">
                  <c:v>0.05</c:v>
                </c:pt>
                <c:pt idx="717">
                  <c:v>0.05</c:v>
                </c:pt>
                <c:pt idx="718">
                  <c:v>0.05</c:v>
                </c:pt>
                <c:pt idx="719">
                  <c:v>0.05</c:v>
                </c:pt>
                <c:pt idx="720">
                  <c:v>0.05</c:v>
                </c:pt>
                <c:pt idx="721">
                  <c:v>0.05</c:v>
                </c:pt>
                <c:pt idx="722">
                  <c:v>0.05</c:v>
                </c:pt>
                <c:pt idx="723">
                  <c:v>0.05</c:v>
                </c:pt>
                <c:pt idx="724">
                  <c:v>0.05</c:v>
                </c:pt>
                <c:pt idx="725">
                  <c:v>0.05</c:v>
                </c:pt>
                <c:pt idx="726">
                  <c:v>0.05</c:v>
                </c:pt>
                <c:pt idx="727">
                  <c:v>0.05</c:v>
                </c:pt>
                <c:pt idx="728">
                  <c:v>0.05</c:v>
                </c:pt>
                <c:pt idx="729">
                  <c:v>0.05</c:v>
                </c:pt>
                <c:pt idx="730">
                  <c:v>0.05</c:v>
                </c:pt>
                <c:pt idx="731">
                  <c:v>0.05</c:v>
                </c:pt>
                <c:pt idx="732">
                  <c:v>0.05</c:v>
                </c:pt>
                <c:pt idx="733">
                  <c:v>0.05</c:v>
                </c:pt>
                <c:pt idx="734">
                  <c:v>0.05</c:v>
                </c:pt>
                <c:pt idx="735">
                  <c:v>0.05</c:v>
                </c:pt>
                <c:pt idx="736">
                  <c:v>0.05</c:v>
                </c:pt>
                <c:pt idx="737">
                  <c:v>0.05</c:v>
                </c:pt>
                <c:pt idx="738">
                  <c:v>0.05</c:v>
                </c:pt>
                <c:pt idx="739">
                  <c:v>0.05</c:v>
                </c:pt>
                <c:pt idx="740">
                  <c:v>0.05</c:v>
                </c:pt>
                <c:pt idx="741">
                  <c:v>0.05</c:v>
                </c:pt>
                <c:pt idx="742">
                  <c:v>0.05</c:v>
                </c:pt>
                <c:pt idx="743">
                  <c:v>0.05</c:v>
                </c:pt>
                <c:pt idx="744">
                  <c:v>0.05</c:v>
                </c:pt>
                <c:pt idx="745">
                  <c:v>0.05</c:v>
                </c:pt>
                <c:pt idx="746">
                  <c:v>0.05</c:v>
                </c:pt>
                <c:pt idx="747">
                  <c:v>0.05</c:v>
                </c:pt>
                <c:pt idx="748">
                  <c:v>0.05</c:v>
                </c:pt>
                <c:pt idx="749">
                  <c:v>0.05</c:v>
                </c:pt>
                <c:pt idx="750">
                  <c:v>0.05</c:v>
                </c:pt>
                <c:pt idx="751">
                  <c:v>0.05</c:v>
                </c:pt>
                <c:pt idx="752">
                  <c:v>0.05</c:v>
                </c:pt>
                <c:pt idx="753">
                  <c:v>0.05</c:v>
                </c:pt>
                <c:pt idx="754">
                  <c:v>0.05</c:v>
                </c:pt>
                <c:pt idx="755">
                  <c:v>0.05</c:v>
                </c:pt>
                <c:pt idx="756">
                  <c:v>0.05</c:v>
                </c:pt>
                <c:pt idx="757">
                  <c:v>0.05</c:v>
                </c:pt>
                <c:pt idx="758">
                  <c:v>0.05</c:v>
                </c:pt>
                <c:pt idx="759">
                  <c:v>0.05</c:v>
                </c:pt>
                <c:pt idx="760">
                  <c:v>0.05</c:v>
                </c:pt>
                <c:pt idx="761">
                  <c:v>0.05</c:v>
                </c:pt>
                <c:pt idx="762">
                  <c:v>0.05</c:v>
                </c:pt>
                <c:pt idx="763">
                  <c:v>0.05</c:v>
                </c:pt>
              </c:numCache>
            </c:numRef>
          </c:yVal>
          <c:smooth val="0"/>
          <c:extLst xmlns:c16r2="http://schemas.microsoft.com/office/drawing/2015/06/chart">
            <c:ext xmlns:c16="http://schemas.microsoft.com/office/drawing/2014/chart" uri="{C3380CC4-5D6E-409C-BE32-E72D297353CC}">
              <c16:uniqueId val="{00000000-5FF2-4FFC-B648-B1CDF681368E}"/>
            </c:ext>
          </c:extLst>
        </c:ser>
        <c:ser>
          <c:idx val="1"/>
          <c:order val="1"/>
          <c:spPr>
            <a:ln w="28575" cap="rnd">
              <a:solidFill>
                <a:srgbClr val="1602A6"/>
              </a:solidFill>
              <a:round/>
            </a:ln>
            <a:effectLst/>
          </c:spPr>
          <c:marker>
            <c:symbol val="none"/>
          </c:marker>
          <c:xVal>
            <c:numRef>
              <c:f>盐度!$A$2:$A$765</c:f>
              <c:numCache>
                <c:formatCode>m/d/yyyy\ h:mm</c:formatCode>
                <c:ptCount val="764"/>
                <c:pt idx="0">
                  <c:v>42155.586111111101</c:v>
                </c:pt>
                <c:pt idx="1">
                  <c:v>42154.002777777801</c:v>
                </c:pt>
                <c:pt idx="2">
                  <c:v>42154.023611111093</c:v>
                </c:pt>
                <c:pt idx="3">
                  <c:v>42154.044444444407</c:v>
                </c:pt>
                <c:pt idx="4">
                  <c:v>42154.065277777801</c:v>
                </c:pt>
                <c:pt idx="5">
                  <c:v>42154.086111111101</c:v>
                </c:pt>
                <c:pt idx="6">
                  <c:v>42154.106944444407</c:v>
                </c:pt>
                <c:pt idx="7">
                  <c:v>42154.127777777794</c:v>
                </c:pt>
                <c:pt idx="8">
                  <c:v>42154.148611111101</c:v>
                </c:pt>
                <c:pt idx="9">
                  <c:v>42154.1694444444</c:v>
                </c:pt>
                <c:pt idx="10">
                  <c:v>42154.190277777801</c:v>
                </c:pt>
                <c:pt idx="11">
                  <c:v>42154.211111111093</c:v>
                </c:pt>
                <c:pt idx="12">
                  <c:v>42154.2319444444</c:v>
                </c:pt>
                <c:pt idx="13">
                  <c:v>42154.252777777801</c:v>
                </c:pt>
                <c:pt idx="14">
                  <c:v>42154.273611111093</c:v>
                </c:pt>
                <c:pt idx="15">
                  <c:v>42154.2944444444</c:v>
                </c:pt>
                <c:pt idx="16">
                  <c:v>42154.315277777809</c:v>
                </c:pt>
                <c:pt idx="17">
                  <c:v>42154.336111111101</c:v>
                </c:pt>
                <c:pt idx="18">
                  <c:v>42154.356944444415</c:v>
                </c:pt>
                <c:pt idx="19">
                  <c:v>42154.377777777801</c:v>
                </c:pt>
                <c:pt idx="20">
                  <c:v>42154.398611111101</c:v>
                </c:pt>
                <c:pt idx="21">
                  <c:v>42154.419444444407</c:v>
                </c:pt>
                <c:pt idx="22">
                  <c:v>42154.440277777809</c:v>
                </c:pt>
                <c:pt idx="23">
                  <c:v>42154.6694444444</c:v>
                </c:pt>
                <c:pt idx="24">
                  <c:v>42154.690277777801</c:v>
                </c:pt>
                <c:pt idx="25">
                  <c:v>42154.711111111093</c:v>
                </c:pt>
                <c:pt idx="26">
                  <c:v>42154.7319444444</c:v>
                </c:pt>
                <c:pt idx="27">
                  <c:v>42154.752777777801</c:v>
                </c:pt>
                <c:pt idx="28">
                  <c:v>42154.773611111093</c:v>
                </c:pt>
                <c:pt idx="29">
                  <c:v>42154.7944444444</c:v>
                </c:pt>
                <c:pt idx="30">
                  <c:v>42154.815277777809</c:v>
                </c:pt>
                <c:pt idx="31">
                  <c:v>42154.836111111101</c:v>
                </c:pt>
                <c:pt idx="32">
                  <c:v>42154.856944444415</c:v>
                </c:pt>
                <c:pt idx="33">
                  <c:v>42154.877777777801</c:v>
                </c:pt>
                <c:pt idx="34">
                  <c:v>42154.898611111101</c:v>
                </c:pt>
                <c:pt idx="35">
                  <c:v>42154.919444444407</c:v>
                </c:pt>
                <c:pt idx="36">
                  <c:v>42154.940277777809</c:v>
                </c:pt>
                <c:pt idx="37">
                  <c:v>42154.961111111093</c:v>
                </c:pt>
                <c:pt idx="38">
                  <c:v>42154.981944444407</c:v>
                </c:pt>
                <c:pt idx="39">
                  <c:v>42155.002777777801</c:v>
                </c:pt>
                <c:pt idx="40">
                  <c:v>42155.023611111093</c:v>
                </c:pt>
                <c:pt idx="41">
                  <c:v>42155.044444444407</c:v>
                </c:pt>
                <c:pt idx="42">
                  <c:v>42155.065277777801</c:v>
                </c:pt>
                <c:pt idx="43">
                  <c:v>42155.086111111101</c:v>
                </c:pt>
                <c:pt idx="44">
                  <c:v>42155.106944444407</c:v>
                </c:pt>
                <c:pt idx="45">
                  <c:v>42155.127777777794</c:v>
                </c:pt>
                <c:pt idx="46">
                  <c:v>42155.148611111101</c:v>
                </c:pt>
                <c:pt idx="47">
                  <c:v>42155.1694444444</c:v>
                </c:pt>
                <c:pt idx="48">
                  <c:v>42155.190277777801</c:v>
                </c:pt>
                <c:pt idx="49">
                  <c:v>42155.211111111093</c:v>
                </c:pt>
                <c:pt idx="50">
                  <c:v>42155.2319444444</c:v>
                </c:pt>
                <c:pt idx="51">
                  <c:v>42155.252777777801</c:v>
                </c:pt>
                <c:pt idx="52">
                  <c:v>42155.273611111093</c:v>
                </c:pt>
                <c:pt idx="53">
                  <c:v>42155.2944444444</c:v>
                </c:pt>
                <c:pt idx="54">
                  <c:v>42155.315277777809</c:v>
                </c:pt>
                <c:pt idx="55">
                  <c:v>42155.336111111101</c:v>
                </c:pt>
                <c:pt idx="56">
                  <c:v>42155.356944444415</c:v>
                </c:pt>
                <c:pt idx="57">
                  <c:v>42155.377777777801</c:v>
                </c:pt>
                <c:pt idx="58">
                  <c:v>42155.398611111101</c:v>
                </c:pt>
                <c:pt idx="59">
                  <c:v>42155.419444444407</c:v>
                </c:pt>
                <c:pt idx="60">
                  <c:v>42155.440277777809</c:v>
                </c:pt>
                <c:pt idx="61">
                  <c:v>42155.481944444407</c:v>
                </c:pt>
                <c:pt idx="62">
                  <c:v>42155.502777777801</c:v>
                </c:pt>
                <c:pt idx="63">
                  <c:v>42155.523611111093</c:v>
                </c:pt>
                <c:pt idx="64">
                  <c:v>42155.544444444407</c:v>
                </c:pt>
                <c:pt idx="65">
                  <c:v>42155.565277777801</c:v>
                </c:pt>
                <c:pt idx="66">
                  <c:v>42155.606944444407</c:v>
                </c:pt>
                <c:pt idx="67">
                  <c:v>42155.627777777794</c:v>
                </c:pt>
                <c:pt idx="68">
                  <c:v>42155.648611111101</c:v>
                </c:pt>
                <c:pt idx="69">
                  <c:v>42155.6694444444</c:v>
                </c:pt>
                <c:pt idx="70">
                  <c:v>42155.690277777801</c:v>
                </c:pt>
                <c:pt idx="71">
                  <c:v>42155.7319444444</c:v>
                </c:pt>
                <c:pt idx="72">
                  <c:v>42155.752777777801</c:v>
                </c:pt>
                <c:pt idx="73">
                  <c:v>42155.773611111093</c:v>
                </c:pt>
                <c:pt idx="74">
                  <c:v>42155.7944444444</c:v>
                </c:pt>
                <c:pt idx="75">
                  <c:v>42155.815277777809</c:v>
                </c:pt>
                <c:pt idx="76">
                  <c:v>42155.836111111101</c:v>
                </c:pt>
                <c:pt idx="77">
                  <c:v>42155.856944444415</c:v>
                </c:pt>
                <c:pt idx="78">
                  <c:v>42155.877777777801</c:v>
                </c:pt>
                <c:pt idx="79">
                  <c:v>42155.898611111101</c:v>
                </c:pt>
                <c:pt idx="80">
                  <c:v>42155.919444444407</c:v>
                </c:pt>
                <c:pt idx="81">
                  <c:v>42155.940277777809</c:v>
                </c:pt>
                <c:pt idx="82">
                  <c:v>42155.961111111093</c:v>
                </c:pt>
                <c:pt idx="83">
                  <c:v>42155.981944444407</c:v>
                </c:pt>
                <c:pt idx="84">
                  <c:v>42156.002777777801</c:v>
                </c:pt>
                <c:pt idx="85">
                  <c:v>42156.023611111093</c:v>
                </c:pt>
                <c:pt idx="86">
                  <c:v>42156.044444444407</c:v>
                </c:pt>
                <c:pt idx="87">
                  <c:v>42156.065277777801</c:v>
                </c:pt>
                <c:pt idx="88">
                  <c:v>42156.086111111101</c:v>
                </c:pt>
                <c:pt idx="89">
                  <c:v>42156.106944444407</c:v>
                </c:pt>
                <c:pt idx="90">
                  <c:v>42156.127777777794</c:v>
                </c:pt>
                <c:pt idx="91">
                  <c:v>42156.148611111101</c:v>
                </c:pt>
                <c:pt idx="92">
                  <c:v>42156.1694444444</c:v>
                </c:pt>
                <c:pt idx="93">
                  <c:v>42156.190277777801</c:v>
                </c:pt>
                <c:pt idx="94">
                  <c:v>42156.211111111093</c:v>
                </c:pt>
                <c:pt idx="95">
                  <c:v>42156.2319444444</c:v>
                </c:pt>
                <c:pt idx="96">
                  <c:v>42156.252777777801</c:v>
                </c:pt>
                <c:pt idx="97">
                  <c:v>42156.273611111093</c:v>
                </c:pt>
                <c:pt idx="98">
                  <c:v>42156.2944444444</c:v>
                </c:pt>
                <c:pt idx="99">
                  <c:v>42156.315277777809</c:v>
                </c:pt>
                <c:pt idx="100">
                  <c:v>42156.336111111101</c:v>
                </c:pt>
                <c:pt idx="101">
                  <c:v>42156.356944444415</c:v>
                </c:pt>
                <c:pt idx="102">
                  <c:v>42156.377777777801</c:v>
                </c:pt>
                <c:pt idx="103">
                  <c:v>42156.398611111101</c:v>
                </c:pt>
                <c:pt idx="104">
                  <c:v>42156.419444444407</c:v>
                </c:pt>
                <c:pt idx="105">
                  <c:v>42156.440277777809</c:v>
                </c:pt>
                <c:pt idx="106">
                  <c:v>42156.481944444407</c:v>
                </c:pt>
                <c:pt idx="107">
                  <c:v>42156.502777777801</c:v>
                </c:pt>
                <c:pt idx="108">
                  <c:v>42156.523611111093</c:v>
                </c:pt>
                <c:pt idx="109">
                  <c:v>42156.544444444407</c:v>
                </c:pt>
                <c:pt idx="110">
                  <c:v>42156.565277777801</c:v>
                </c:pt>
                <c:pt idx="111">
                  <c:v>42156.606944444407</c:v>
                </c:pt>
                <c:pt idx="112">
                  <c:v>42156.627777777794</c:v>
                </c:pt>
                <c:pt idx="113">
                  <c:v>42156.648611111101</c:v>
                </c:pt>
                <c:pt idx="114">
                  <c:v>42156.6694444444</c:v>
                </c:pt>
                <c:pt idx="115">
                  <c:v>42156.690277777801</c:v>
                </c:pt>
                <c:pt idx="116">
                  <c:v>42156.711111111093</c:v>
                </c:pt>
                <c:pt idx="117">
                  <c:v>42156.7319444444</c:v>
                </c:pt>
                <c:pt idx="118">
                  <c:v>42156.752777777801</c:v>
                </c:pt>
                <c:pt idx="119">
                  <c:v>42156.773611111093</c:v>
                </c:pt>
                <c:pt idx="120">
                  <c:v>42156.7944444444</c:v>
                </c:pt>
                <c:pt idx="121">
                  <c:v>42156.815277777809</c:v>
                </c:pt>
                <c:pt idx="122">
                  <c:v>42156.836111111101</c:v>
                </c:pt>
                <c:pt idx="123">
                  <c:v>42156.856944444415</c:v>
                </c:pt>
                <c:pt idx="124">
                  <c:v>42156.877777777801</c:v>
                </c:pt>
                <c:pt idx="125">
                  <c:v>42156.898611111101</c:v>
                </c:pt>
                <c:pt idx="126">
                  <c:v>42156.919444444407</c:v>
                </c:pt>
                <c:pt idx="127">
                  <c:v>42156.940277777809</c:v>
                </c:pt>
                <c:pt idx="128">
                  <c:v>42156.961111111093</c:v>
                </c:pt>
                <c:pt idx="129">
                  <c:v>42156.981944444407</c:v>
                </c:pt>
                <c:pt idx="130">
                  <c:v>42157.002777777801</c:v>
                </c:pt>
                <c:pt idx="131">
                  <c:v>42157.023611111093</c:v>
                </c:pt>
                <c:pt idx="132">
                  <c:v>42157.044444444407</c:v>
                </c:pt>
                <c:pt idx="133">
                  <c:v>42157.065277777801</c:v>
                </c:pt>
                <c:pt idx="134">
                  <c:v>42157.086111111101</c:v>
                </c:pt>
                <c:pt idx="135">
                  <c:v>42157.106944444407</c:v>
                </c:pt>
                <c:pt idx="136">
                  <c:v>42157.127777777794</c:v>
                </c:pt>
                <c:pt idx="137">
                  <c:v>42157.148611111101</c:v>
                </c:pt>
                <c:pt idx="138">
                  <c:v>42157.1694444444</c:v>
                </c:pt>
                <c:pt idx="139">
                  <c:v>42157.190277777801</c:v>
                </c:pt>
                <c:pt idx="140">
                  <c:v>42157.211111111093</c:v>
                </c:pt>
                <c:pt idx="141">
                  <c:v>42157.2319444444</c:v>
                </c:pt>
                <c:pt idx="142">
                  <c:v>42157.252777777801</c:v>
                </c:pt>
                <c:pt idx="143">
                  <c:v>42157.273611111093</c:v>
                </c:pt>
                <c:pt idx="144">
                  <c:v>42157.2944444444</c:v>
                </c:pt>
                <c:pt idx="145">
                  <c:v>42157.315277777809</c:v>
                </c:pt>
                <c:pt idx="146">
                  <c:v>42157.336111111101</c:v>
                </c:pt>
                <c:pt idx="147">
                  <c:v>42157.461111111093</c:v>
                </c:pt>
                <c:pt idx="148">
                  <c:v>42157.481944444407</c:v>
                </c:pt>
                <c:pt idx="149">
                  <c:v>42157.502777777801</c:v>
                </c:pt>
                <c:pt idx="150">
                  <c:v>42157.523611111093</c:v>
                </c:pt>
                <c:pt idx="151">
                  <c:v>42157.544444444407</c:v>
                </c:pt>
                <c:pt idx="152">
                  <c:v>42157.565277777801</c:v>
                </c:pt>
                <c:pt idx="153">
                  <c:v>42157.586111111101</c:v>
                </c:pt>
                <c:pt idx="154">
                  <c:v>42157.606944444407</c:v>
                </c:pt>
                <c:pt idx="155">
                  <c:v>42157.627777777794</c:v>
                </c:pt>
                <c:pt idx="156">
                  <c:v>42157.648611111101</c:v>
                </c:pt>
                <c:pt idx="157">
                  <c:v>42157.6694444444</c:v>
                </c:pt>
                <c:pt idx="158">
                  <c:v>42157.711111111093</c:v>
                </c:pt>
                <c:pt idx="159">
                  <c:v>42157.752777777801</c:v>
                </c:pt>
                <c:pt idx="160">
                  <c:v>42157.773611111093</c:v>
                </c:pt>
                <c:pt idx="161">
                  <c:v>42157.7944444444</c:v>
                </c:pt>
                <c:pt idx="162">
                  <c:v>42157.815277777809</c:v>
                </c:pt>
                <c:pt idx="163">
                  <c:v>42157.836111111101</c:v>
                </c:pt>
                <c:pt idx="164">
                  <c:v>42157.856944444415</c:v>
                </c:pt>
                <c:pt idx="165">
                  <c:v>42157.877777777801</c:v>
                </c:pt>
                <c:pt idx="166">
                  <c:v>42157.898611111101</c:v>
                </c:pt>
                <c:pt idx="167">
                  <c:v>42157.919444444407</c:v>
                </c:pt>
                <c:pt idx="168">
                  <c:v>42157.940277777809</c:v>
                </c:pt>
                <c:pt idx="169">
                  <c:v>42157.961111111093</c:v>
                </c:pt>
                <c:pt idx="170">
                  <c:v>42157.981944444407</c:v>
                </c:pt>
                <c:pt idx="171">
                  <c:v>42158.002777777801</c:v>
                </c:pt>
                <c:pt idx="172">
                  <c:v>42158.023611111093</c:v>
                </c:pt>
                <c:pt idx="173">
                  <c:v>42158.044444444407</c:v>
                </c:pt>
                <c:pt idx="174">
                  <c:v>42158.065277777801</c:v>
                </c:pt>
                <c:pt idx="175">
                  <c:v>42158.086111111101</c:v>
                </c:pt>
                <c:pt idx="176">
                  <c:v>42158.106944444407</c:v>
                </c:pt>
                <c:pt idx="177">
                  <c:v>42158.127777777794</c:v>
                </c:pt>
                <c:pt idx="178">
                  <c:v>42158.148611111101</c:v>
                </c:pt>
                <c:pt idx="179">
                  <c:v>42158.1694444444</c:v>
                </c:pt>
                <c:pt idx="180">
                  <c:v>42158.190277777801</c:v>
                </c:pt>
                <c:pt idx="181">
                  <c:v>42158.211111111093</c:v>
                </c:pt>
                <c:pt idx="182">
                  <c:v>42158.2319444444</c:v>
                </c:pt>
                <c:pt idx="183">
                  <c:v>42158.252777777801</c:v>
                </c:pt>
                <c:pt idx="184">
                  <c:v>42158.273611111093</c:v>
                </c:pt>
                <c:pt idx="185">
                  <c:v>42158.2944444444</c:v>
                </c:pt>
                <c:pt idx="186">
                  <c:v>42158.315277777809</c:v>
                </c:pt>
                <c:pt idx="187">
                  <c:v>42158.336111111101</c:v>
                </c:pt>
                <c:pt idx="188">
                  <c:v>42158.356944444415</c:v>
                </c:pt>
                <c:pt idx="189">
                  <c:v>42158.377777777801</c:v>
                </c:pt>
                <c:pt idx="190">
                  <c:v>42158.398611111101</c:v>
                </c:pt>
                <c:pt idx="191">
                  <c:v>42158.419444444407</c:v>
                </c:pt>
                <c:pt idx="192">
                  <c:v>42158.461111111093</c:v>
                </c:pt>
                <c:pt idx="193">
                  <c:v>42158.481944444407</c:v>
                </c:pt>
                <c:pt idx="194">
                  <c:v>42158.502777777801</c:v>
                </c:pt>
                <c:pt idx="195">
                  <c:v>42158.523611111093</c:v>
                </c:pt>
                <c:pt idx="196">
                  <c:v>42158.544444444407</c:v>
                </c:pt>
                <c:pt idx="197">
                  <c:v>42158.565277777801</c:v>
                </c:pt>
                <c:pt idx="198">
                  <c:v>42158.586111111101</c:v>
                </c:pt>
                <c:pt idx="199">
                  <c:v>42158.711111111093</c:v>
                </c:pt>
                <c:pt idx="200">
                  <c:v>42158.752777777801</c:v>
                </c:pt>
                <c:pt idx="201">
                  <c:v>42158.773611111093</c:v>
                </c:pt>
                <c:pt idx="202">
                  <c:v>42158.7944444444</c:v>
                </c:pt>
                <c:pt idx="203">
                  <c:v>42158.815277777809</c:v>
                </c:pt>
                <c:pt idx="204">
                  <c:v>42158.836111111101</c:v>
                </c:pt>
                <c:pt idx="205">
                  <c:v>42158.856944444415</c:v>
                </c:pt>
                <c:pt idx="206">
                  <c:v>42158.877777777801</c:v>
                </c:pt>
                <c:pt idx="207">
                  <c:v>42158.898611111101</c:v>
                </c:pt>
                <c:pt idx="208">
                  <c:v>42158.919444444407</c:v>
                </c:pt>
                <c:pt idx="209">
                  <c:v>42158.940277777809</c:v>
                </c:pt>
                <c:pt idx="210">
                  <c:v>42158.961111111093</c:v>
                </c:pt>
                <c:pt idx="211">
                  <c:v>42158.981944444407</c:v>
                </c:pt>
                <c:pt idx="212">
                  <c:v>42159.003043981495</c:v>
                </c:pt>
                <c:pt idx="213">
                  <c:v>42159.023877314801</c:v>
                </c:pt>
                <c:pt idx="214">
                  <c:v>42159.044710648202</c:v>
                </c:pt>
                <c:pt idx="215">
                  <c:v>42159.065543981495</c:v>
                </c:pt>
                <c:pt idx="216">
                  <c:v>42159.086377314808</c:v>
                </c:pt>
                <c:pt idx="217">
                  <c:v>42159.107210648202</c:v>
                </c:pt>
                <c:pt idx="218">
                  <c:v>42159.128043981495</c:v>
                </c:pt>
                <c:pt idx="219">
                  <c:v>42159.148877314808</c:v>
                </c:pt>
                <c:pt idx="220">
                  <c:v>42159.169710648195</c:v>
                </c:pt>
                <c:pt idx="221">
                  <c:v>42159.190543981495</c:v>
                </c:pt>
                <c:pt idx="222">
                  <c:v>42159.211377314801</c:v>
                </c:pt>
                <c:pt idx="223">
                  <c:v>42159.232210648202</c:v>
                </c:pt>
                <c:pt idx="224">
                  <c:v>42159.253043981495</c:v>
                </c:pt>
                <c:pt idx="225">
                  <c:v>42159.273877314801</c:v>
                </c:pt>
                <c:pt idx="226">
                  <c:v>42159.294710648195</c:v>
                </c:pt>
                <c:pt idx="227">
                  <c:v>42159.315543981502</c:v>
                </c:pt>
                <c:pt idx="228">
                  <c:v>42159.336377314808</c:v>
                </c:pt>
                <c:pt idx="229">
                  <c:v>42159.35721064821</c:v>
                </c:pt>
                <c:pt idx="230">
                  <c:v>42159.378043981502</c:v>
                </c:pt>
                <c:pt idx="231">
                  <c:v>42159.398877314808</c:v>
                </c:pt>
                <c:pt idx="232">
                  <c:v>42159.544710648202</c:v>
                </c:pt>
                <c:pt idx="233">
                  <c:v>42159.565543981495</c:v>
                </c:pt>
                <c:pt idx="234">
                  <c:v>42159.607210648202</c:v>
                </c:pt>
                <c:pt idx="235">
                  <c:v>42159.628043981495</c:v>
                </c:pt>
                <c:pt idx="236">
                  <c:v>42159.648877314808</c:v>
                </c:pt>
                <c:pt idx="237">
                  <c:v>42159.669710648195</c:v>
                </c:pt>
                <c:pt idx="238">
                  <c:v>42159.690543981495</c:v>
                </c:pt>
                <c:pt idx="239">
                  <c:v>42159.711377314801</c:v>
                </c:pt>
                <c:pt idx="240">
                  <c:v>42159.732210648202</c:v>
                </c:pt>
                <c:pt idx="241">
                  <c:v>42159.753043981495</c:v>
                </c:pt>
                <c:pt idx="242">
                  <c:v>42159.773877314801</c:v>
                </c:pt>
                <c:pt idx="243">
                  <c:v>42159.794710648195</c:v>
                </c:pt>
                <c:pt idx="244">
                  <c:v>42159.815543981502</c:v>
                </c:pt>
                <c:pt idx="245">
                  <c:v>42159.836377314808</c:v>
                </c:pt>
                <c:pt idx="246">
                  <c:v>42159.85721064821</c:v>
                </c:pt>
                <c:pt idx="247">
                  <c:v>42159.898877314808</c:v>
                </c:pt>
                <c:pt idx="248">
                  <c:v>42159.919710648202</c:v>
                </c:pt>
                <c:pt idx="249">
                  <c:v>42159.940543981502</c:v>
                </c:pt>
                <c:pt idx="250">
                  <c:v>42159.961377314801</c:v>
                </c:pt>
                <c:pt idx="251">
                  <c:v>42159.98221064821</c:v>
                </c:pt>
                <c:pt idx="252">
                  <c:v>42160.003043981495</c:v>
                </c:pt>
                <c:pt idx="253">
                  <c:v>42160.023877314801</c:v>
                </c:pt>
                <c:pt idx="254">
                  <c:v>42160.044710648202</c:v>
                </c:pt>
                <c:pt idx="255">
                  <c:v>42160.065543981495</c:v>
                </c:pt>
                <c:pt idx="256">
                  <c:v>42160.086377314808</c:v>
                </c:pt>
                <c:pt idx="257">
                  <c:v>42160.107210648202</c:v>
                </c:pt>
                <c:pt idx="258">
                  <c:v>42160.128043981495</c:v>
                </c:pt>
                <c:pt idx="259">
                  <c:v>42160.148877314808</c:v>
                </c:pt>
                <c:pt idx="260">
                  <c:v>42160.169710648195</c:v>
                </c:pt>
                <c:pt idx="261">
                  <c:v>42160.190543981495</c:v>
                </c:pt>
                <c:pt idx="262">
                  <c:v>42160.211377314801</c:v>
                </c:pt>
                <c:pt idx="263">
                  <c:v>42160.232210648202</c:v>
                </c:pt>
                <c:pt idx="264">
                  <c:v>42160.253043981495</c:v>
                </c:pt>
                <c:pt idx="265">
                  <c:v>42160.273877314801</c:v>
                </c:pt>
                <c:pt idx="266">
                  <c:v>42160.294710648195</c:v>
                </c:pt>
                <c:pt idx="267">
                  <c:v>42160.315543981502</c:v>
                </c:pt>
                <c:pt idx="268">
                  <c:v>42160.336377314808</c:v>
                </c:pt>
                <c:pt idx="269">
                  <c:v>42160.35721064821</c:v>
                </c:pt>
                <c:pt idx="270">
                  <c:v>42160.378043981502</c:v>
                </c:pt>
                <c:pt idx="271">
                  <c:v>42160.398877314808</c:v>
                </c:pt>
                <c:pt idx="272">
                  <c:v>42160.419710648202</c:v>
                </c:pt>
                <c:pt idx="273">
                  <c:v>42160.440543981502</c:v>
                </c:pt>
                <c:pt idx="274">
                  <c:v>42160.461377314801</c:v>
                </c:pt>
                <c:pt idx="275">
                  <c:v>42160.48221064821</c:v>
                </c:pt>
                <c:pt idx="276">
                  <c:v>42160.503043981495</c:v>
                </c:pt>
                <c:pt idx="277">
                  <c:v>42160.523877314801</c:v>
                </c:pt>
                <c:pt idx="278">
                  <c:v>42160.544710648202</c:v>
                </c:pt>
                <c:pt idx="279">
                  <c:v>42160.565543981495</c:v>
                </c:pt>
                <c:pt idx="280">
                  <c:v>42160.586377314808</c:v>
                </c:pt>
                <c:pt idx="281">
                  <c:v>42160.607210648202</c:v>
                </c:pt>
                <c:pt idx="282">
                  <c:v>42160.628043981495</c:v>
                </c:pt>
                <c:pt idx="283">
                  <c:v>42160.648877314808</c:v>
                </c:pt>
                <c:pt idx="284">
                  <c:v>42160.669710648195</c:v>
                </c:pt>
                <c:pt idx="285">
                  <c:v>42160.690543981495</c:v>
                </c:pt>
                <c:pt idx="286">
                  <c:v>42160.711377314801</c:v>
                </c:pt>
                <c:pt idx="287">
                  <c:v>42160.732210648202</c:v>
                </c:pt>
                <c:pt idx="288">
                  <c:v>42160.753043981495</c:v>
                </c:pt>
                <c:pt idx="289">
                  <c:v>42160.773877314801</c:v>
                </c:pt>
                <c:pt idx="290">
                  <c:v>42160.794710648195</c:v>
                </c:pt>
                <c:pt idx="291">
                  <c:v>42160.815543981502</c:v>
                </c:pt>
                <c:pt idx="292">
                  <c:v>42160.836377314808</c:v>
                </c:pt>
                <c:pt idx="293">
                  <c:v>42160.85721064821</c:v>
                </c:pt>
                <c:pt idx="294">
                  <c:v>42160.878043981502</c:v>
                </c:pt>
                <c:pt idx="295">
                  <c:v>42160.898877314808</c:v>
                </c:pt>
                <c:pt idx="296">
                  <c:v>42160.919710648202</c:v>
                </c:pt>
                <c:pt idx="297">
                  <c:v>42160.940543981502</c:v>
                </c:pt>
                <c:pt idx="298">
                  <c:v>42160.961377314801</c:v>
                </c:pt>
                <c:pt idx="299">
                  <c:v>42160.98221064821</c:v>
                </c:pt>
                <c:pt idx="300">
                  <c:v>42161.003043981495</c:v>
                </c:pt>
                <c:pt idx="301">
                  <c:v>42161.023877314801</c:v>
                </c:pt>
                <c:pt idx="302">
                  <c:v>42161.044710648202</c:v>
                </c:pt>
                <c:pt idx="303">
                  <c:v>42161.065543981495</c:v>
                </c:pt>
                <c:pt idx="304">
                  <c:v>42161.086377314808</c:v>
                </c:pt>
                <c:pt idx="305">
                  <c:v>42161.107210648202</c:v>
                </c:pt>
                <c:pt idx="306">
                  <c:v>42161.128043981495</c:v>
                </c:pt>
                <c:pt idx="307">
                  <c:v>42161.148877314808</c:v>
                </c:pt>
                <c:pt idx="308">
                  <c:v>42161.169710648195</c:v>
                </c:pt>
                <c:pt idx="309">
                  <c:v>42161.190543981495</c:v>
                </c:pt>
                <c:pt idx="310">
                  <c:v>42161.211377314801</c:v>
                </c:pt>
                <c:pt idx="311">
                  <c:v>42161.232210648202</c:v>
                </c:pt>
                <c:pt idx="312">
                  <c:v>42161.253043981495</c:v>
                </c:pt>
                <c:pt idx="313">
                  <c:v>42161.273877314801</c:v>
                </c:pt>
                <c:pt idx="314">
                  <c:v>42161.294710648195</c:v>
                </c:pt>
                <c:pt idx="315">
                  <c:v>42161.315543981502</c:v>
                </c:pt>
                <c:pt idx="316">
                  <c:v>42161.336377314808</c:v>
                </c:pt>
                <c:pt idx="317">
                  <c:v>42161.35721064821</c:v>
                </c:pt>
                <c:pt idx="318">
                  <c:v>42161.378043981502</c:v>
                </c:pt>
                <c:pt idx="319">
                  <c:v>42161.398877314808</c:v>
                </c:pt>
                <c:pt idx="320">
                  <c:v>42161.419710648202</c:v>
                </c:pt>
                <c:pt idx="321">
                  <c:v>42161.440543981502</c:v>
                </c:pt>
                <c:pt idx="322">
                  <c:v>42161.461377314801</c:v>
                </c:pt>
                <c:pt idx="323">
                  <c:v>42161.48221064821</c:v>
                </c:pt>
                <c:pt idx="324">
                  <c:v>42161.503043981495</c:v>
                </c:pt>
                <c:pt idx="325">
                  <c:v>42161.523877314801</c:v>
                </c:pt>
                <c:pt idx="326">
                  <c:v>42161.544710648202</c:v>
                </c:pt>
                <c:pt idx="327">
                  <c:v>42161.565543981495</c:v>
                </c:pt>
                <c:pt idx="328">
                  <c:v>42161.586377314808</c:v>
                </c:pt>
                <c:pt idx="329">
                  <c:v>42161.607210648202</c:v>
                </c:pt>
                <c:pt idx="330">
                  <c:v>42161.628043981495</c:v>
                </c:pt>
                <c:pt idx="331">
                  <c:v>42161.648877314808</c:v>
                </c:pt>
                <c:pt idx="332">
                  <c:v>42161.669710648195</c:v>
                </c:pt>
                <c:pt idx="333">
                  <c:v>42161.690543981495</c:v>
                </c:pt>
                <c:pt idx="334">
                  <c:v>42161.711377314801</c:v>
                </c:pt>
                <c:pt idx="335">
                  <c:v>42161.732210648202</c:v>
                </c:pt>
                <c:pt idx="336">
                  <c:v>42161.753043981495</c:v>
                </c:pt>
                <c:pt idx="337">
                  <c:v>42161.773877314801</c:v>
                </c:pt>
                <c:pt idx="338">
                  <c:v>42161.794710648195</c:v>
                </c:pt>
                <c:pt idx="339">
                  <c:v>42161.815543981502</c:v>
                </c:pt>
                <c:pt idx="340">
                  <c:v>42161.836377314808</c:v>
                </c:pt>
                <c:pt idx="341">
                  <c:v>42161.85721064821</c:v>
                </c:pt>
                <c:pt idx="342">
                  <c:v>42161.878043981502</c:v>
                </c:pt>
                <c:pt idx="343">
                  <c:v>42161.898877314808</c:v>
                </c:pt>
                <c:pt idx="344">
                  <c:v>42161.919710648202</c:v>
                </c:pt>
                <c:pt idx="345">
                  <c:v>42161.940543981502</c:v>
                </c:pt>
                <c:pt idx="346">
                  <c:v>42161.961377314801</c:v>
                </c:pt>
                <c:pt idx="347">
                  <c:v>42161.98221064821</c:v>
                </c:pt>
                <c:pt idx="348">
                  <c:v>42162.003043981495</c:v>
                </c:pt>
                <c:pt idx="349">
                  <c:v>42162.023877314801</c:v>
                </c:pt>
                <c:pt idx="350">
                  <c:v>42162.044710648202</c:v>
                </c:pt>
                <c:pt idx="351">
                  <c:v>42162.065543981495</c:v>
                </c:pt>
                <c:pt idx="352">
                  <c:v>42162.086377314808</c:v>
                </c:pt>
                <c:pt idx="353">
                  <c:v>42162.107210648202</c:v>
                </c:pt>
                <c:pt idx="354">
                  <c:v>42162.128043981495</c:v>
                </c:pt>
                <c:pt idx="355">
                  <c:v>42162.148877314808</c:v>
                </c:pt>
                <c:pt idx="356">
                  <c:v>42162.169710648195</c:v>
                </c:pt>
                <c:pt idx="357">
                  <c:v>42162.190543981495</c:v>
                </c:pt>
                <c:pt idx="358">
                  <c:v>42162.211377314801</c:v>
                </c:pt>
                <c:pt idx="359">
                  <c:v>42162.232210648202</c:v>
                </c:pt>
                <c:pt idx="360">
                  <c:v>42162.253043981495</c:v>
                </c:pt>
                <c:pt idx="361">
                  <c:v>42162.273877314801</c:v>
                </c:pt>
                <c:pt idx="362">
                  <c:v>42162.294710648195</c:v>
                </c:pt>
                <c:pt idx="363">
                  <c:v>42162.315543981502</c:v>
                </c:pt>
                <c:pt idx="364">
                  <c:v>42162.336377314808</c:v>
                </c:pt>
                <c:pt idx="365">
                  <c:v>42162.35721064821</c:v>
                </c:pt>
                <c:pt idx="366">
                  <c:v>42162.378043981502</c:v>
                </c:pt>
                <c:pt idx="367">
                  <c:v>42162.398877314808</c:v>
                </c:pt>
                <c:pt idx="368">
                  <c:v>42162.419710648202</c:v>
                </c:pt>
                <c:pt idx="369">
                  <c:v>42162.440543981502</c:v>
                </c:pt>
                <c:pt idx="370">
                  <c:v>42162.461377314801</c:v>
                </c:pt>
                <c:pt idx="371">
                  <c:v>42162.48221064821</c:v>
                </c:pt>
                <c:pt idx="372">
                  <c:v>42162.503043981495</c:v>
                </c:pt>
                <c:pt idx="373">
                  <c:v>42162.523877314801</c:v>
                </c:pt>
                <c:pt idx="374">
                  <c:v>42162.544710648202</c:v>
                </c:pt>
                <c:pt idx="375">
                  <c:v>42162.565543981495</c:v>
                </c:pt>
                <c:pt idx="376">
                  <c:v>42162.586377314808</c:v>
                </c:pt>
                <c:pt idx="377">
                  <c:v>42162.607210648202</c:v>
                </c:pt>
                <c:pt idx="378">
                  <c:v>42162.628043981495</c:v>
                </c:pt>
                <c:pt idx="379">
                  <c:v>42162.648877314808</c:v>
                </c:pt>
                <c:pt idx="380">
                  <c:v>42162.669710648195</c:v>
                </c:pt>
                <c:pt idx="381">
                  <c:v>42162.690543981495</c:v>
                </c:pt>
                <c:pt idx="382">
                  <c:v>42162.711377314801</c:v>
                </c:pt>
                <c:pt idx="383">
                  <c:v>42162.732210648202</c:v>
                </c:pt>
                <c:pt idx="384">
                  <c:v>42162.753043981495</c:v>
                </c:pt>
                <c:pt idx="385">
                  <c:v>42162.773877314801</c:v>
                </c:pt>
                <c:pt idx="386">
                  <c:v>42162.794710648195</c:v>
                </c:pt>
                <c:pt idx="387">
                  <c:v>42162.815543981502</c:v>
                </c:pt>
                <c:pt idx="388">
                  <c:v>42162.836377314808</c:v>
                </c:pt>
                <c:pt idx="389">
                  <c:v>42162.85721064821</c:v>
                </c:pt>
                <c:pt idx="390">
                  <c:v>42162.878043981502</c:v>
                </c:pt>
                <c:pt idx="391">
                  <c:v>42162.898877314808</c:v>
                </c:pt>
                <c:pt idx="392">
                  <c:v>42162.919710648202</c:v>
                </c:pt>
                <c:pt idx="393">
                  <c:v>42162.940543981502</c:v>
                </c:pt>
                <c:pt idx="394">
                  <c:v>42162.961377314801</c:v>
                </c:pt>
                <c:pt idx="395">
                  <c:v>42162.98221064821</c:v>
                </c:pt>
                <c:pt idx="396">
                  <c:v>42163.003043981495</c:v>
                </c:pt>
                <c:pt idx="397">
                  <c:v>42163.023877314801</c:v>
                </c:pt>
                <c:pt idx="398">
                  <c:v>42163.044710648202</c:v>
                </c:pt>
                <c:pt idx="399">
                  <c:v>42163.065543981495</c:v>
                </c:pt>
                <c:pt idx="400">
                  <c:v>42163.086377314808</c:v>
                </c:pt>
                <c:pt idx="401">
                  <c:v>42163.107210648202</c:v>
                </c:pt>
                <c:pt idx="402">
                  <c:v>42163.128043981495</c:v>
                </c:pt>
                <c:pt idx="403">
                  <c:v>42163.148877314808</c:v>
                </c:pt>
                <c:pt idx="404">
                  <c:v>42163.169710648195</c:v>
                </c:pt>
                <c:pt idx="405">
                  <c:v>42163.190543981495</c:v>
                </c:pt>
                <c:pt idx="406">
                  <c:v>42163.211377314801</c:v>
                </c:pt>
                <c:pt idx="407">
                  <c:v>42163.232210648202</c:v>
                </c:pt>
                <c:pt idx="408">
                  <c:v>42163.253043981495</c:v>
                </c:pt>
                <c:pt idx="409">
                  <c:v>42163.273877314801</c:v>
                </c:pt>
                <c:pt idx="410">
                  <c:v>42163.294710648195</c:v>
                </c:pt>
                <c:pt idx="411">
                  <c:v>42163.315543981502</c:v>
                </c:pt>
                <c:pt idx="412">
                  <c:v>42163.336377314808</c:v>
                </c:pt>
                <c:pt idx="413">
                  <c:v>42163.35721064821</c:v>
                </c:pt>
                <c:pt idx="414">
                  <c:v>42163.378043981502</c:v>
                </c:pt>
                <c:pt idx="415">
                  <c:v>42163.398877314808</c:v>
                </c:pt>
                <c:pt idx="416">
                  <c:v>42163.419710648202</c:v>
                </c:pt>
                <c:pt idx="417">
                  <c:v>42163.440543981502</c:v>
                </c:pt>
                <c:pt idx="418">
                  <c:v>42163.461377314801</c:v>
                </c:pt>
                <c:pt idx="419">
                  <c:v>42163.48221064821</c:v>
                </c:pt>
                <c:pt idx="420">
                  <c:v>42163.503043981495</c:v>
                </c:pt>
                <c:pt idx="421">
                  <c:v>42163.523877314801</c:v>
                </c:pt>
                <c:pt idx="422">
                  <c:v>42163.544710648202</c:v>
                </c:pt>
                <c:pt idx="423">
                  <c:v>42163.565543981495</c:v>
                </c:pt>
                <c:pt idx="424">
                  <c:v>42163.607210648202</c:v>
                </c:pt>
                <c:pt idx="425">
                  <c:v>42163.628043981495</c:v>
                </c:pt>
                <c:pt idx="426">
                  <c:v>42163.648877314808</c:v>
                </c:pt>
                <c:pt idx="427">
                  <c:v>42163.669710648195</c:v>
                </c:pt>
                <c:pt idx="428">
                  <c:v>42163.690543981495</c:v>
                </c:pt>
                <c:pt idx="429">
                  <c:v>42163.711377314801</c:v>
                </c:pt>
                <c:pt idx="430">
                  <c:v>42163.732210648202</c:v>
                </c:pt>
                <c:pt idx="431">
                  <c:v>42163.753043981495</c:v>
                </c:pt>
                <c:pt idx="432">
                  <c:v>42163.773877314801</c:v>
                </c:pt>
                <c:pt idx="433">
                  <c:v>42163.794710648195</c:v>
                </c:pt>
                <c:pt idx="434">
                  <c:v>42163.815543981502</c:v>
                </c:pt>
                <c:pt idx="435">
                  <c:v>42163.836377314808</c:v>
                </c:pt>
                <c:pt idx="436">
                  <c:v>42163.85721064821</c:v>
                </c:pt>
                <c:pt idx="437">
                  <c:v>42163.878043981502</c:v>
                </c:pt>
                <c:pt idx="438">
                  <c:v>42163.898877314808</c:v>
                </c:pt>
                <c:pt idx="439">
                  <c:v>42163.919710648202</c:v>
                </c:pt>
                <c:pt idx="440">
                  <c:v>42163.940543981502</c:v>
                </c:pt>
                <c:pt idx="441">
                  <c:v>42163.961377314801</c:v>
                </c:pt>
                <c:pt idx="442">
                  <c:v>42163.98221064821</c:v>
                </c:pt>
                <c:pt idx="443">
                  <c:v>42164.003043981495</c:v>
                </c:pt>
                <c:pt idx="444">
                  <c:v>42164.023877314801</c:v>
                </c:pt>
                <c:pt idx="445">
                  <c:v>42164.044710648202</c:v>
                </c:pt>
                <c:pt idx="446">
                  <c:v>42164.065543981495</c:v>
                </c:pt>
                <c:pt idx="447">
                  <c:v>42164.086377314808</c:v>
                </c:pt>
                <c:pt idx="448">
                  <c:v>42164.107210648202</c:v>
                </c:pt>
                <c:pt idx="449">
                  <c:v>42164.128043981495</c:v>
                </c:pt>
                <c:pt idx="450">
                  <c:v>42164.148877314808</c:v>
                </c:pt>
                <c:pt idx="451">
                  <c:v>42164.169710648195</c:v>
                </c:pt>
                <c:pt idx="452">
                  <c:v>42164.190543981495</c:v>
                </c:pt>
                <c:pt idx="453">
                  <c:v>42164.211377314801</c:v>
                </c:pt>
                <c:pt idx="454">
                  <c:v>42164.232210648202</c:v>
                </c:pt>
                <c:pt idx="455">
                  <c:v>42164.253043981495</c:v>
                </c:pt>
                <c:pt idx="456">
                  <c:v>42164.273877314801</c:v>
                </c:pt>
                <c:pt idx="457">
                  <c:v>42164.294710648195</c:v>
                </c:pt>
                <c:pt idx="458">
                  <c:v>42164.315543981502</c:v>
                </c:pt>
                <c:pt idx="459">
                  <c:v>42164.336377314808</c:v>
                </c:pt>
                <c:pt idx="460">
                  <c:v>42164.35721064821</c:v>
                </c:pt>
                <c:pt idx="461">
                  <c:v>42164.378043981502</c:v>
                </c:pt>
                <c:pt idx="462">
                  <c:v>42164.398877314808</c:v>
                </c:pt>
                <c:pt idx="463">
                  <c:v>42164.419710648202</c:v>
                </c:pt>
                <c:pt idx="464">
                  <c:v>42164.440543981502</c:v>
                </c:pt>
                <c:pt idx="465">
                  <c:v>42164.461377314801</c:v>
                </c:pt>
                <c:pt idx="466">
                  <c:v>42164.48221064821</c:v>
                </c:pt>
                <c:pt idx="467">
                  <c:v>42164.503043981495</c:v>
                </c:pt>
                <c:pt idx="468">
                  <c:v>42164.523877314801</c:v>
                </c:pt>
                <c:pt idx="469">
                  <c:v>42164.544710648202</c:v>
                </c:pt>
                <c:pt idx="470">
                  <c:v>42164.565543981495</c:v>
                </c:pt>
                <c:pt idx="471">
                  <c:v>42164.586377314808</c:v>
                </c:pt>
                <c:pt idx="472">
                  <c:v>42164.607210648202</c:v>
                </c:pt>
                <c:pt idx="473">
                  <c:v>42164.628043981495</c:v>
                </c:pt>
                <c:pt idx="474">
                  <c:v>42164.648877314808</c:v>
                </c:pt>
                <c:pt idx="475">
                  <c:v>42164.669710648195</c:v>
                </c:pt>
                <c:pt idx="476">
                  <c:v>42164.690543981495</c:v>
                </c:pt>
                <c:pt idx="477">
                  <c:v>42164.711377314801</c:v>
                </c:pt>
                <c:pt idx="478">
                  <c:v>42164.732210648202</c:v>
                </c:pt>
                <c:pt idx="479">
                  <c:v>42164.753043981495</c:v>
                </c:pt>
                <c:pt idx="480">
                  <c:v>42164.773877314801</c:v>
                </c:pt>
                <c:pt idx="481">
                  <c:v>42164.794710648195</c:v>
                </c:pt>
                <c:pt idx="482">
                  <c:v>42164.815543981502</c:v>
                </c:pt>
                <c:pt idx="483">
                  <c:v>42164.836377314808</c:v>
                </c:pt>
                <c:pt idx="484">
                  <c:v>42164.85721064821</c:v>
                </c:pt>
                <c:pt idx="485">
                  <c:v>42164.878043981502</c:v>
                </c:pt>
                <c:pt idx="486">
                  <c:v>42164.898877314808</c:v>
                </c:pt>
                <c:pt idx="487">
                  <c:v>42164.919710648202</c:v>
                </c:pt>
                <c:pt idx="488">
                  <c:v>42164.940543981502</c:v>
                </c:pt>
                <c:pt idx="489">
                  <c:v>42164.961377314801</c:v>
                </c:pt>
                <c:pt idx="490">
                  <c:v>42164.98221064821</c:v>
                </c:pt>
                <c:pt idx="491">
                  <c:v>42165.003043981495</c:v>
                </c:pt>
                <c:pt idx="492">
                  <c:v>42165.023877314801</c:v>
                </c:pt>
                <c:pt idx="493">
                  <c:v>42165.044710648202</c:v>
                </c:pt>
                <c:pt idx="494">
                  <c:v>42165.065543981495</c:v>
                </c:pt>
                <c:pt idx="495">
                  <c:v>42165.086377314808</c:v>
                </c:pt>
                <c:pt idx="496">
                  <c:v>42165.107210648202</c:v>
                </c:pt>
                <c:pt idx="497">
                  <c:v>42165.128043981495</c:v>
                </c:pt>
                <c:pt idx="498">
                  <c:v>42165.148877314808</c:v>
                </c:pt>
                <c:pt idx="499">
                  <c:v>42165.169710648195</c:v>
                </c:pt>
                <c:pt idx="500">
                  <c:v>42165.190543981495</c:v>
                </c:pt>
                <c:pt idx="501">
                  <c:v>42165.211377314801</c:v>
                </c:pt>
                <c:pt idx="502">
                  <c:v>42165.232210648202</c:v>
                </c:pt>
                <c:pt idx="503">
                  <c:v>42165.253043981495</c:v>
                </c:pt>
                <c:pt idx="504">
                  <c:v>42165.273877314801</c:v>
                </c:pt>
                <c:pt idx="505">
                  <c:v>42165.294710648195</c:v>
                </c:pt>
                <c:pt idx="506">
                  <c:v>42165.315543981502</c:v>
                </c:pt>
                <c:pt idx="507">
                  <c:v>42165.336377314808</c:v>
                </c:pt>
                <c:pt idx="508">
                  <c:v>42165.35721064821</c:v>
                </c:pt>
                <c:pt idx="509">
                  <c:v>42165.377777777801</c:v>
                </c:pt>
                <c:pt idx="510">
                  <c:v>42165.398611111101</c:v>
                </c:pt>
                <c:pt idx="511">
                  <c:v>42165.419444444407</c:v>
                </c:pt>
                <c:pt idx="512">
                  <c:v>42165.440277777809</c:v>
                </c:pt>
                <c:pt idx="513">
                  <c:v>42165.461111111093</c:v>
                </c:pt>
                <c:pt idx="514">
                  <c:v>42165.481944444407</c:v>
                </c:pt>
                <c:pt idx="515">
                  <c:v>42165.502777777801</c:v>
                </c:pt>
                <c:pt idx="516">
                  <c:v>42165.523611111093</c:v>
                </c:pt>
                <c:pt idx="517">
                  <c:v>42165.544444444407</c:v>
                </c:pt>
                <c:pt idx="518">
                  <c:v>42165.565277777801</c:v>
                </c:pt>
                <c:pt idx="519">
                  <c:v>42165.586111111101</c:v>
                </c:pt>
                <c:pt idx="520">
                  <c:v>42165.606944444407</c:v>
                </c:pt>
                <c:pt idx="521">
                  <c:v>42165.627777777794</c:v>
                </c:pt>
                <c:pt idx="522">
                  <c:v>42165.648611111101</c:v>
                </c:pt>
                <c:pt idx="523">
                  <c:v>42165.6694444444</c:v>
                </c:pt>
                <c:pt idx="524">
                  <c:v>42165.690277777801</c:v>
                </c:pt>
                <c:pt idx="525">
                  <c:v>42165.711111111093</c:v>
                </c:pt>
                <c:pt idx="526">
                  <c:v>42165.7319444444</c:v>
                </c:pt>
                <c:pt idx="527">
                  <c:v>42165.752777777801</c:v>
                </c:pt>
                <c:pt idx="528">
                  <c:v>42165.773611111093</c:v>
                </c:pt>
                <c:pt idx="529">
                  <c:v>42165.7944444444</c:v>
                </c:pt>
                <c:pt idx="530">
                  <c:v>42165.815277777809</c:v>
                </c:pt>
                <c:pt idx="531">
                  <c:v>42165.836111111101</c:v>
                </c:pt>
                <c:pt idx="532">
                  <c:v>42165.856944444415</c:v>
                </c:pt>
                <c:pt idx="533">
                  <c:v>42165.877777777801</c:v>
                </c:pt>
                <c:pt idx="534">
                  <c:v>42165.898611111101</c:v>
                </c:pt>
                <c:pt idx="535">
                  <c:v>42165.919444444407</c:v>
                </c:pt>
                <c:pt idx="536">
                  <c:v>42165.940277777809</c:v>
                </c:pt>
                <c:pt idx="537">
                  <c:v>42165.961111111093</c:v>
                </c:pt>
                <c:pt idx="538">
                  <c:v>42165.981944444407</c:v>
                </c:pt>
                <c:pt idx="539">
                  <c:v>42166.002777777801</c:v>
                </c:pt>
                <c:pt idx="540">
                  <c:v>42166.023611111093</c:v>
                </c:pt>
                <c:pt idx="541">
                  <c:v>42166.044444444407</c:v>
                </c:pt>
                <c:pt idx="542">
                  <c:v>42166.065277777801</c:v>
                </c:pt>
                <c:pt idx="543">
                  <c:v>42166.086111111101</c:v>
                </c:pt>
                <c:pt idx="544">
                  <c:v>42166.106944444407</c:v>
                </c:pt>
                <c:pt idx="545">
                  <c:v>42166.127777777794</c:v>
                </c:pt>
                <c:pt idx="546">
                  <c:v>42166.148611111101</c:v>
                </c:pt>
                <c:pt idx="547">
                  <c:v>42166.1694444444</c:v>
                </c:pt>
                <c:pt idx="548">
                  <c:v>42166.190277777801</c:v>
                </c:pt>
                <c:pt idx="549">
                  <c:v>42166.211111111093</c:v>
                </c:pt>
                <c:pt idx="550">
                  <c:v>42166.2319444444</c:v>
                </c:pt>
                <c:pt idx="551">
                  <c:v>42166.252777777801</c:v>
                </c:pt>
                <c:pt idx="552">
                  <c:v>42166.273611111093</c:v>
                </c:pt>
                <c:pt idx="553">
                  <c:v>42166.2944444444</c:v>
                </c:pt>
                <c:pt idx="554">
                  <c:v>42166.315277777809</c:v>
                </c:pt>
                <c:pt idx="555">
                  <c:v>42166.336111111101</c:v>
                </c:pt>
                <c:pt idx="556">
                  <c:v>42166.356944444415</c:v>
                </c:pt>
                <c:pt idx="557">
                  <c:v>42166.377777777801</c:v>
                </c:pt>
                <c:pt idx="558">
                  <c:v>42166.398611111101</c:v>
                </c:pt>
                <c:pt idx="559">
                  <c:v>42166.419444444407</c:v>
                </c:pt>
                <c:pt idx="560">
                  <c:v>42166.440277777809</c:v>
                </c:pt>
                <c:pt idx="561">
                  <c:v>42166.461111111093</c:v>
                </c:pt>
                <c:pt idx="562">
                  <c:v>42166.481944444407</c:v>
                </c:pt>
                <c:pt idx="563">
                  <c:v>42166.502777777801</c:v>
                </c:pt>
                <c:pt idx="564">
                  <c:v>42166.523611111093</c:v>
                </c:pt>
                <c:pt idx="565">
                  <c:v>42166.544444444407</c:v>
                </c:pt>
                <c:pt idx="566">
                  <c:v>42166.565277777801</c:v>
                </c:pt>
                <c:pt idx="567">
                  <c:v>42166.586111111101</c:v>
                </c:pt>
                <c:pt idx="568">
                  <c:v>42166.606944444407</c:v>
                </c:pt>
                <c:pt idx="569">
                  <c:v>42166.627777777794</c:v>
                </c:pt>
                <c:pt idx="570">
                  <c:v>42166.648611111101</c:v>
                </c:pt>
                <c:pt idx="571">
                  <c:v>42166.6694444444</c:v>
                </c:pt>
                <c:pt idx="572">
                  <c:v>42166.690277777801</c:v>
                </c:pt>
                <c:pt idx="573">
                  <c:v>42166.711111111093</c:v>
                </c:pt>
                <c:pt idx="574">
                  <c:v>42166.7319444444</c:v>
                </c:pt>
                <c:pt idx="575">
                  <c:v>42166.752777777801</c:v>
                </c:pt>
                <c:pt idx="576">
                  <c:v>42166.773611111093</c:v>
                </c:pt>
                <c:pt idx="577">
                  <c:v>42166.7944444444</c:v>
                </c:pt>
                <c:pt idx="578">
                  <c:v>42166.815277777809</c:v>
                </c:pt>
                <c:pt idx="579">
                  <c:v>42166.836111111101</c:v>
                </c:pt>
                <c:pt idx="580">
                  <c:v>42166.856944444415</c:v>
                </c:pt>
                <c:pt idx="581">
                  <c:v>42166.877777777801</c:v>
                </c:pt>
                <c:pt idx="582">
                  <c:v>42166.898611111101</c:v>
                </c:pt>
                <c:pt idx="583">
                  <c:v>42166.919444444407</c:v>
                </c:pt>
                <c:pt idx="584">
                  <c:v>42166.940277777809</c:v>
                </c:pt>
                <c:pt idx="585">
                  <c:v>42166.961111111093</c:v>
                </c:pt>
                <c:pt idx="586">
                  <c:v>42166.981944444407</c:v>
                </c:pt>
                <c:pt idx="587">
                  <c:v>42167.002777777801</c:v>
                </c:pt>
                <c:pt idx="588">
                  <c:v>42167.023611111093</c:v>
                </c:pt>
                <c:pt idx="589">
                  <c:v>42167.044444444407</c:v>
                </c:pt>
                <c:pt idx="590">
                  <c:v>42167.065277777801</c:v>
                </c:pt>
                <c:pt idx="591">
                  <c:v>42167.086111111101</c:v>
                </c:pt>
                <c:pt idx="592">
                  <c:v>42167.106944444407</c:v>
                </c:pt>
                <c:pt idx="593">
                  <c:v>42167.127777777794</c:v>
                </c:pt>
                <c:pt idx="594">
                  <c:v>42167.148611111101</c:v>
                </c:pt>
                <c:pt idx="595">
                  <c:v>42167.1694444444</c:v>
                </c:pt>
                <c:pt idx="596">
                  <c:v>42167.190277777801</c:v>
                </c:pt>
                <c:pt idx="597">
                  <c:v>42167.211111111093</c:v>
                </c:pt>
                <c:pt idx="598">
                  <c:v>42167.2319444444</c:v>
                </c:pt>
                <c:pt idx="599">
                  <c:v>42167.252777777801</c:v>
                </c:pt>
                <c:pt idx="600">
                  <c:v>42167.273611111093</c:v>
                </c:pt>
                <c:pt idx="601">
                  <c:v>42167.2944444444</c:v>
                </c:pt>
                <c:pt idx="602">
                  <c:v>42167.315277777809</c:v>
                </c:pt>
                <c:pt idx="603">
                  <c:v>42167.336111111101</c:v>
                </c:pt>
                <c:pt idx="604">
                  <c:v>42167.356944444415</c:v>
                </c:pt>
                <c:pt idx="605">
                  <c:v>42167.377777777801</c:v>
                </c:pt>
                <c:pt idx="606">
                  <c:v>42167.398611111101</c:v>
                </c:pt>
                <c:pt idx="607">
                  <c:v>42167.419444444407</c:v>
                </c:pt>
                <c:pt idx="608">
                  <c:v>42167.440277777809</c:v>
                </c:pt>
                <c:pt idx="609">
                  <c:v>42167.461111111093</c:v>
                </c:pt>
                <c:pt idx="610">
                  <c:v>42167.481944444407</c:v>
                </c:pt>
                <c:pt idx="611">
                  <c:v>42167.502777777801</c:v>
                </c:pt>
                <c:pt idx="612">
                  <c:v>42167.523611111093</c:v>
                </c:pt>
                <c:pt idx="613">
                  <c:v>42167.544444444407</c:v>
                </c:pt>
                <c:pt idx="614">
                  <c:v>42167.565277777801</c:v>
                </c:pt>
                <c:pt idx="615">
                  <c:v>42167.586111111101</c:v>
                </c:pt>
                <c:pt idx="616">
                  <c:v>42167.606944444407</c:v>
                </c:pt>
                <c:pt idx="617">
                  <c:v>42167.627777777794</c:v>
                </c:pt>
                <c:pt idx="618">
                  <c:v>42167.648611111101</c:v>
                </c:pt>
                <c:pt idx="619">
                  <c:v>42167.6694444444</c:v>
                </c:pt>
                <c:pt idx="620">
                  <c:v>42167.690277777801</c:v>
                </c:pt>
                <c:pt idx="621">
                  <c:v>42167.711111111093</c:v>
                </c:pt>
                <c:pt idx="622">
                  <c:v>42167.7319444444</c:v>
                </c:pt>
                <c:pt idx="623">
                  <c:v>42167.752777777801</c:v>
                </c:pt>
                <c:pt idx="624">
                  <c:v>42167.773611111093</c:v>
                </c:pt>
                <c:pt idx="625">
                  <c:v>42167.7944444444</c:v>
                </c:pt>
                <c:pt idx="626">
                  <c:v>42167.815277777809</c:v>
                </c:pt>
                <c:pt idx="627">
                  <c:v>42167.836111111101</c:v>
                </c:pt>
                <c:pt idx="628">
                  <c:v>42167.856944444415</c:v>
                </c:pt>
                <c:pt idx="629">
                  <c:v>42167.877777777801</c:v>
                </c:pt>
                <c:pt idx="630">
                  <c:v>42167.898611111101</c:v>
                </c:pt>
                <c:pt idx="631">
                  <c:v>42167.919444444407</c:v>
                </c:pt>
                <c:pt idx="632">
                  <c:v>42167.940277777809</c:v>
                </c:pt>
                <c:pt idx="633">
                  <c:v>42167.961111111093</c:v>
                </c:pt>
                <c:pt idx="634">
                  <c:v>42167.981944444407</c:v>
                </c:pt>
                <c:pt idx="635">
                  <c:v>42168.002777777801</c:v>
                </c:pt>
                <c:pt idx="636">
                  <c:v>42168.023611111093</c:v>
                </c:pt>
                <c:pt idx="637">
                  <c:v>42168.044444444407</c:v>
                </c:pt>
                <c:pt idx="638">
                  <c:v>42168.065277777801</c:v>
                </c:pt>
                <c:pt idx="639">
                  <c:v>42168.086111111101</c:v>
                </c:pt>
                <c:pt idx="640">
                  <c:v>42168.106944444407</c:v>
                </c:pt>
                <c:pt idx="641">
                  <c:v>42168.127777777794</c:v>
                </c:pt>
                <c:pt idx="642">
                  <c:v>42168.148611111101</c:v>
                </c:pt>
                <c:pt idx="643">
                  <c:v>42168.1694444444</c:v>
                </c:pt>
                <c:pt idx="644">
                  <c:v>42168.190277777801</c:v>
                </c:pt>
                <c:pt idx="645">
                  <c:v>42168.211111111093</c:v>
                </c:pt>
                <c:pt idx="646">
                  <c:v>42168.2319444444</c:v>
                </c:pt>
                <c:pt idx="647">
                  <c:v>42168.252777777801</c:v>
                </c:pt>
                <c:pt idx="648">
                  <c:v>42168.273611111093</c:v>
                </c:pt>
                <c:pt idx="649">
                  <c:v>42168.2944444444</c:v>
                </c:pt>
                <c:pt idx="650">
                  <c:v>42168.315277777809</c:v>
                </c:pt>
                <c:pt idx="651">
                  <c:v>42168.336111111101</c:v>
                </c:pt>
                <c:pt idx="652">
                  <c:v>42168.356944444415</c:v>
                </c:pt>
                <c:pt idx="653">
                  <c:v>42168.377777777801</c:v>
                </c:pt>
                <c:pt idx="654">
                  <c:v>42168.398611111101</c:v>
                </c:pt>
                <c:pt idx="655">
                  <c:v>42168.419444444407</c:v>
                </c:pt>
                <c:pt idx="656">
                  <c:v>42168.440277777809</c:v>
                </c:pt>
                <c:pt idx="657">
                  <c:v>42168.461111111093</c:v>
                </c:pt>
                <c:pt idx="658">
                  <c:v>42168.481944444407</c:v>
                </c:pt>
                <c:pt idx="659">
                  <c:v>42168.502777777801</c:v>
                </c:pt>
                <c:pt idx="660">
                  <c:v>42168.523611111093</c:v>
                </c:pt>
                <c:pt idx="661">
                  <c:v>42168.544444444407</c:v>
                </c:pt>
                <c:pt idx="662">
                  <c:v>42168.565277777801</c:v>
                </c:pt>
                <c:pt idx="663">
                  <c:v>42168.586111111101</c:v>
                </c:pt>
                <c:pt idx="664">
                  <c:v>42168.606944444407</c:v>
                </c:pt>
                <c:pt idx="665">
                  <c:v>42168.627777777794</c:v>
                </c:pt>
                <c:pt idx="666">
                  <c:v>42168.648611111101</c:v>
                </c:pt>
                <c:pt idx="667">
                  <c:v>42168.6694444444</c:v>
                </c:pt>
                <c:pt idx="668">
                  <c:v>42168.690277777801</c:v>
                </c:pt>
                <c:pt idx="669">
                  <c:v>42168.711111111093</c:v>
                </c:pt>
                <c:pt idx="670">
                  <c:v>42168.7319444444</c:v>
                </c:pt>
                <c:pt idx="671">
                  <c:v>42168.752777777801</c:v>
                </c:pt>
                <c:pt idx="672">
                  <c:v>42168.773611111093</c:v>
                </c:pt>
                <c:pt idx="673">
                  <c:v>42168.7944444444</c:v>
                </c:pt>
                <c:pt idx="674">
                  <c:v>42168.815277777809</c:v>
                </c:pt>
                <c:pt idx="675">
                  <c:v>42168.836111111101</c:v>
                </c:pt>
                <c:pt idx="676">
                  <c:v>42168.856944444415</c:v>
                </c:pt>
                <c:pt idx="677">
                  <c:v>42168.877777777801</c:v>
                </c:pt>
                <c:pt idx="678">
                  <c:v>42168.898611111101</c:v>
                </c:pt>
                <c:pt idx="679">
                  <c:v>42168.919444444407</c:v>
                </c:pt>
                <c:pt idx="680">
                  <c:v>42168.940277777809</c:v>
                </c:pt>
                <c:pt idx="681">
                  <c:v>42168.961111111093</c:v>
                </c:pt>
                <c:pt idx="682">
                  <c:v>42168.981944444407</c:v>
                </c:pt>
                <c:pt idx="683">
                  <c:v>42169.002777777801</c:v>
                </c:pt>
                <c:pt idx="684">
                  <c:v>42169.023611111093</c:v>
                </c:pt>
                <c:pt idx="685">
                  <c:v>42169.044444444407</c:v>
                </c:pt>
                <c:pt idx="686">
                  <c:v>42169.065277777801</c:v>
                </c:pt>
                <c:pt idx="687">
                  <c:v>42169.086111111101</c:v>
                </c:pt>
                <c:pt idx="688">
                  <c:v>42169.106944444407</c:v>
                </c:pt>
                <c:pt idx="689">
                  <c:v>42169.127777777794</c:v>
                </c:pt>
                <c:pt idx="690">
                  <c:v>42169.148611111101</c:v>
                </c:pt>
                <c:pt idx="691">
                  <c:v>42169.1694444444</c:v>
                </c:pt>
                <c:pt idx="692">
                  <c:v>42169.190277777801</c:v>
                </c:pt>
                <c:pt idx="693">
                  <c:v>42169.211111111093</c:v>
                </c:pt>
                <c:pt idx="694">
                  <c:v>42169.2319444444</c:v>
                </c:pt>
                <c:pt idx="695">
                  <c:v>42169.252777777801</c:v>
                </c:pt>
                <c:pt idx="696">
                  <c:v>42169.273611111093</c:v>
                </c:pt>
                <c:pt idx="697">
                  <c:v>42169.2944444444</c:v>
                </c:pt>
                <c:pt idx="698">
                  <c:v>42169.315277777809</c:v>
                </c:pt>
                <c:pt idx="699">
                  <c:v>42169.336111111101</c:v>
                </c:pt>
                <c:pt idx="700">
                  <c:v>42169.356944444415</c:v>
                </c:pt>
                <c:pt idx="701">
                  <c:v>42169.377777777801</c:v>
                </c:pt>
                <c:pt idx="702">
                  <c:v>42169.398611111101</c:v>
                </c:pt>
                <c:pt idx="703">
                  <c:v>42169.419444444407</c:v>
                </c:pt>
                <c:pt idx="704">
                  <c:v>42169.440277777809</c:v>
                </c:pt>
                <c:pt idx="705">
                  <c:v>42169.461111111093</c:v>
                </c:pt>
                <c:pt idx="706">
                  <c:v>42169.481944444407</c:v>
                </c:pt>
                <c:pt idx="707">
                  <c:v>42169.502777777801</c:v>
                </c:pt>
                <c:pt idx="708">
                  <c:v>42169.523611111093</c:v>
                </c:pt>
                <c:pt idx="709">
                  <c:v>42169.544444444407</c:v>
                </c:pt>
                <c:pt idx="710">
                  <c:v>42169.565277777801</c:v>
                </c:pt>
                <c:pt idx="711">
                  <c:v>42169.606944444407</c:v>
                </c:pt>
                <c:pt idx="712">
                  <c:v>42169.627777777794</c:v>
                </c:pt>
                <c:pt idx="713">
                  <c:v>42169.648611111101</c:v>
                </c:pt>
                <c:pt idx="714">
                  <c:v>42169.6694444444</c:v>
                </c:pt>
                <c:pt idx="715">
                  <c:v>42169.690277777801</c:v>
                </c:pt>
                <c:pt idx="716">
                  <c:v>42169.7319444444</c:v>
                </c:pt>
                <c:pt idx="717">
                  <c:v>42169.752777777801</c:v>
                </c:pt>
                <c:pt idx="718">
                  <c:v>42169.773611111093</c:v>
                </c:pt>
                <c:pt idx="719">
                  <c:v>42169.7944444444</c:v>
                </c:pt>
                <c:pt idx="720">
                  <c:v>42169.815277777809</c:v>
                </c:pt>
                <c:pt idx="721">
                  <c:v>42169.836111111101</c:v>
                </c:pt>
                <c:pt idx="722">
                  <c:v>42169.856944444415</c:v>
                </c:pt>
                <c:pt idx="723">
                  <c:v>42169.877777777801</c:v>
                </c:pt>
                <c:pt idx="724">
                  <c:v>42169.898611111101</c:v>
                </c:pt>
                <c:pt idx="725">
                  <c:v>42169.919444444407</c:v>
                </c:pt>
                <c:pt idx="726">
                  <c:v>42169.940277777809</c:v>
                </c:pt>
                <c:pt idx="727">
                  <c:v>42169.961111111093</c:v>
                </c:pt>
                <c:pt idx="728">
                  <c:v>42169.981944444407</c:v>
                </c:pt>
                <c:pt idx="729">
                  <c:v>42170.002777777801</c:v>
                </c:pt>
                <c:pt idx="730">
                  <c:v>42170.023611111093</c:v>
                </c:pt>
                <c:pt idx="731">
                  <c:v>42170.044444444407</c:v>
                </c:pt>
                <c:pt idx="732">
                  <c:v>42170.065277777801</c:v>
                </c:pt>
                <c:pt idx="733">
                  <c:v>42170.086111111101</c:v>
                </c:pt>
                <c:pt idx="734">
                  <c:v>42170.106944444407</c:v>
                </c:pt>
                <c:pt idx="735">
                  <c:v>42170.127777777794</c:v>
                </c:pt>
                <c:pt idx="736">
                  <c:v>42170.148611111101</c:v>
                </c:pt>
                <c:pt idx="737">
                  <c:v>42170.1694444444</c:v>
                </c:pt>
                <c:pt idx="738">
                  <c:v>42170.190277777801</c:v>
                </c:pt>
                <c:pt idx="739">
                  <c:v>42170.211111111093</c:v>
                </c:pt>
                <c:pt idx="740">
                  <c:v>42170.2319444444</c:v>
                </c:pt>
                <c:pt idx="741">
                  <c:v>42170.252777777801</c:v>
                </c:pt>
                <c:pt idx="742">
                  <c:v>42170.273611111093</c:v>
                </c:pt>
                <c:pt idx="743">
                  <c:v>42170.2944444444</c:v>
                </c:pt>
                <c:pt idx="744">
                  <c:v>42170.315277777809</c:v>
                </c:pt>
                <c:pt idx="745">
                  <c:v>42170.336111111101</c:v>
                </c:pt>
                <c:pt idx="746">
                  <c:v>42170.356944444415</c:v>
                </c:pt>
                <c:pt idx="747">
                  <c:v>42170.377777777801</c:v>
                </c:pt>
                <c:pt idx="748">
                  <c:v>42170.398611111101</c:v>
                </c:pt>
                <c:pt idx="749">
                  <c:v>42170.419444444407</c:v>
                </c:pt>
                <c:pt idx="750">
                  <c:v>42170.440277777809</c:v>
                </c:pt>
                <c:pt idx="751">
                  <c:v>42170.461111111093</c:v>
                </c:pt>
                <c:pt idx="752">
                  <c:v>42170.481944444407</c:v>
                </c:pt>
                <c:pt idx="753">
                  <c:v>42170.502777777801</c:v>
                </c:pt>
                <c:pt idx="754">
                  <c:v>42170.523611111093</c:v>
                </c:pt>
                <c:pt idx="755">
                  <c:v>42170.544444444407</c:v>
                </c:pt>
                <c:pt idx="756">
                  <c:v>42170.565277777801</c:v>
                </c:pt>
                <c:pt idx="757">
                  <c:v>42170.586111111101</c:v>
                </c:pt>
                <c:pt idx="758">
                  <c:v>42170.606944444407</c:v>
                </c:pt>
                <c:pt idx="759">
                  <c:v>42170.627777777794</c:v>
                </c:pt>
                <c:pt idx="760">
                  <c:v>42170.648611111101</c:v>
                </c:pt>
                <c:pt idx="761">
                  <c:v>42170.6694444444</c:v>
                </c:pt>
                <c:pt idx="762">
                  <c:v>42170.690277777801</c:v>
                </c:pt>
                <c:pt idx="763">
                  <c:v>42170.711111111093</c:v>
                </c:pt>
              </c:numCache>
            </c:numRef>
          </c:xVal>
          <c:yVal>
            <c:numRef>
              <c:f>盐度!$F$2:$F$765</c:f>
              <c:numCache>
                <c:formatCode>0.00%</c:formatCode>
                <c:ptCount val="764"/>
                <c:pt idx="0">
                  <c:v>-0.05</c:v>
                </c:pt>
                <c:pt idx="1">
                  <c:v>-0.05</c:v>
                </c:pt>
                <c:pt idx="2">
                  <c:v>-0.05</c:v>
                </c:pt>
                <c:pt idx="3">
                  <c:v>-0.05</c:v>
                </c:pt>
                <c:pt idx="4">
                  <c:v>-0.05</c:v>
                </c:pt>
                <c:pt idx="5">
                  <c:v>-0.05</c:v>
                </c:pt>
                <c:pt idx="6">
                  <c:v>-0.05</c:v>
                </c:pt>
                <c:pt idx="7">
                  <c:v>-0.05</c:v>
                </c:pt>
                <c:pt idx="8">
                  <c:v>-0.05</c:v>
                </c:pt>
                <c:pt idx="9">
                  <c:v>-0.05</c:v>
                </c:pt>
                <c:pt idx="10">
                  <c:v>-0.05</c:v>
                </c:pt>
                <c:pt idx="11">
                  <c:v>-0.05</c:v>
                </c:pt>
                <c:pt idx="12">
                  <c:v>-0.05</c:v>
                </c:pt>
                <c:pt idx="13">
                  <c:v>-0.05</c:v>
                </c:pt>
                <c:pt idx="14">
                  <c:v>-0.05</c:v>
                </c:pt>
                <c:pt idx="15">
                  <c:v>-0.05</c:v>
                </c:pt>
                <c:pt idx="16">
                  <c:v>-0.05</c:v>
                </c:pt>
                <c:pt idx="17">
                  <c:v>-0.05</c:v>
                </c:pt>
                <c:pt idx="18">
                  <c:v>-0.05</c:v>
                </c:pt>
                <c:pt idx="19">
                  <c:v>-0.05</c:v>
                </c:pt>
                <c:pt idx="20">
                  <c:v>-0.05</c:v>
                </c:pt>
                <c:pt idx="21">
                  <c:v>-0.05</c:v>
                </c:pt>
                <c:pt idx="22">
                  <c:v>-0.05</c:v>
                </c:pt>
                <c:pt idx="23">
                  <c:v>-0.05</c:v>
                </c:pt>
                <c:pt idx="24">
                  <c:v>-0.05</c:v>
                </c:pt>
                <c:pt idx="25">
                  <c:v>-0.05</c:v>
                </c:pt>
                <c:pt idx="26">
                  <c:v>-0.05</c:v>
                </c:pt>
                <c:pt idx="27">
                  <c:v>-0.05</c:v>
                </c:pt>
                <c:pt idx="28">
                  <c:v>-0.05</c:v>
                </c:pt>
                <c:pt idx="29">
                  <c:v>-0.05</c:v>
                </c:pt>
                <c:pt idx="30">
                  <c:v>-0.05</c:v>
                </c:pt>
                <c:pt idx="31">
                  <c:v>-0.05</c:v>
                </c:pt>
                <c:pt idx="32">
                  <c:v>-0.05</c:v>
                </c:pt>
                <c:pt idx="33">
                  <c:v>-0.05</c:v>
                </c:pt>
                <c:pt idx="34">
                  <c:v>-0.05</c:v>
                </c:pt>
                <c:pt idx="35">
                  <c:v>-0.05</c:v>
                </c:pt>
                <c:pt idx="36">
                  <c:v>-0.05</c:v>
                </c:pt>
                <c:pt idx="37">
                  <c:v>-0.05</c:v>
                </c:pt>
                <c:pt idx="38">
                  <c:v>-0.05</c:v>
                </c:pt>
                <c:pt idx="39">
                  <c:v>-0.05</c:v>
                </c:pt>
                <c:pt idx="40">
                  <c:v>-0.05</c:v>
                </c:pt>
                <c:pt idx="41">
                  <c:v>-0.05</c:v>
                </c:pt>
                <c:pt idx="42">
                  <c:v>-0.05</c:v>
                </c:pt>
                <c:pt idx="43">
                  <c:v>-0.05</c:v>
                </c:pt>
                <c:pt idx="44">
                  <c:v>-0.05</c:v>
                </c:pt>
                <c:pt idx="45">
                  <c:v>-0.05</c:v>
                </c:pt>
                <c:pt idx="46">
                  <c:v>-0.05</c:v>
                </c:pt>
                <c:pt idx="47">
                  <c:v>-0.05</c:v>
                </c:pt>
                <c:pt idx="48">
                  <c:v>-0.05</c:v>
                </c:pt>
                <c:pt idx="49">
                  <c:v>-0.05</c:v>
                </c:pt>
                <c:pt idx="50">
                  <c:v>-0.05</c:v>
                </c:pt>
                <c:pt idx="51">
                  <c:v>-0.05</c:v>
                </c:pt>
                <c:pt idx="52">
                  <c:v>-0.05</c:v>
                </c:pt>
                <c:pt idx="53">
                  <c:v>-0.05</c:v>
                </c:pt>
                <c:pt idx="54">
                  <c:v>-0.05</c:v>
                </c:pt>
                <c:pt idx="55">
                  <c:v>-0.05</c:v>
                </c:pt>
                <c:pt idx="56">
                  <c:v>-0.05</c:v>
                </c:pt>
                <c:pt idx="57">
                  <c:v>-0.05</c:v>
                </c:pt>
                <c:pt idx="58">
                  <c:v>-0.05</c:v>
                </c:pt>
                <c:pt idx="59">
                  <c:v>-0.05</c:v>
                </c:pt>
                <c:pt idx="60">
                  <c:v>-0.05</c:v>
                </c:pt>
                <c:pt idx="61">
                  <c:v>-0.05</c:v>
                </c:pt>
                <c:pt idx="62">
                  <c:v>-0.05</c:v>
                </c:pt>
                <c:pt idx="63">
                  <c:v>-0.05</c:v>
                </c:pt>
                <c:pt idx="64">
                  <c:v>-0.05</c:v>
                </c:pt>
                <c:pt idx="65">
                  <c:v>-0.05</c:v>
                </c:pt>
                <c:pt idx="66">
                  <c:v>-0.05</c:v>
                </c:pt>
                <c:pt idx="67">
                  <c:v>-0.05</c:v>
                </c:pt>
                <c:pt idx="68">
                  <c:v>-0.05</c:v>
                </c:pt>
                <c:pt idx="69">
                  <c:v>-0.05</c:v>
                </c:pt>
                <c:pt idx="70">
                  <c:v>-0.05</c:v>
                </c:pt>
                <c:pt idx="71">
                  <c:v>-0.05</c:v>
                </c:pt>
                <c:pt idx="72">
                  <c:v>-0.05</c:v>
                </c:pt>
                <c:pt idx="73">
                  <c:v>-0.05</c:v>
                </c:pt>
                <c:pt idx="74">
                  <c:v>-0.05</c:v>
                </c:pt>
                <c:pt idx="75">
                  <c:v>-0.05</c:v>
                </c:pt>
                <c:pt idx="76">
                  <c:v>-0.05</c:v>
                </c:pt>
                <c:pt idx="77">
                  <c:v>-0.05</c:v>
                </c:pt>
                <c:pt idx="78">
                  <c:v>-0.05</c:v>
                </c:pt>
                <c:pt idx="79">
                  <c:v>-0.05</c:v>
                </c:pt>
                <c:pt idx="80">
                  <c:v>-0.05</c:v>
                </c:pt>
                <c:pt idx="81">
                  <c:v>-0.05</c:v>
                </c:pt>
                <c:pt idx="82">
                  <c:v>-0.05</c:v>
                </c:pt>
                <c:pt idx="83">
                  <c:v>-0.05</c:v>
                </c:pt>
                <c:pt idx="84">
                  <c:v>-0.05</c:v>
                </c:pt>
                <c:pt idx="85">
                  <c:v>-0.05</c:v>
                </c:pt>
                <c:pt idx="86">
                  <c:v>-0.05</c:v>
                </c:pt>
                <c:pt idx="87">
                  <c:v>-0.05</c:v>
                </c:pt>
                <c:pt idx="88">
                  <c:v>-0.05</c:v>
                </c:pt>
                <c:pt idx="89">
                  <c:v>-0.05</c:v>
                </c:pt>
                <c:pt idx="90">
                  <c:v>-0.05</c:v>
                </c:pt>
                <c:pt idx="91">
                  <c:v>-0.05</c:v>
                </c:pt>
                <c:pt idx="92">
                  <c:v>-0.05</c:v>
                </c:pt>
                <c:pt idx="93">
                  <c:v>-0.05</c:v>
                </c:pt>
                <c:pt idx="94">
                  <c:v>-0.05</c:v>
                </c:pt>
                <c:pt idx="95">
                  <c:v>-0.05</c:v>
                </c:pt>
                <c:pt idx="96">
                  <c:v>-0.05</c:v>
                </c:pt>
                <c:pt idx="97">
                  <c:v>-0.05</c:v>
                </c:pt>
                <c:pt idx="98">
                  <c:v>-0.05</c:v>
                </c:pt>
                <c:pt idx="99">
                  <c:v>-0.05</c:v>
                </c:pt>
                <c:pt idx="100">
                  <c:v>-0.05</c:v>
                </c:pt>
                <c:pt idx="101">
                  <c:v>-0.05</c:v>
                </c:pt>
                <c:pt idx="102">
                  <c:v>-0.05</c:v>
                </c:pt>
                <c:pt idx="103">
                  <c:v>-0.05</c:v>
                </c:pt>
                <c:pt idx="104">
                  <c:v>-0.05</c:v>
                </c:pt>
                <c:pt idx="105">
                  <c:v>-0.05</c:v>
                </c:pt>
                <c:pt idx="106">
                  <c:v>-0.05</c:v>
                </c:pt>
                <c:pt idx="107">
                  <c:v>-0.05</c:v>
                </c:pt>
                <c:pt idx="108">
                  <c:v>-0.05</c:v>
                </c:pt>
                <c:pt idx="109">
                  <c:v>-0.05</c:v>
                </c:pt>
                <c:pt idx="110">
                  <c:v>-0.05</c:v>
                </c:pt>
                <c:pt idx="111">
                  <c:v>-0.05</c:v>
                </c:pt>
                <c:pt idx="112">
                  <c:v>-0.05</c:v>
                </c:pt>
                <c:pt idx="113">
                  <c:v>-0.05</c:v>
                </c:pt>
                <c:pt idx="114">
                  <c:v>-0.05</c:v>
                </c:pt>
                <c:pt idx="115">
                  <c:v>-0.05</c:v>
                </c:pt>
                <c:pt idx="116">
                  <c:v>-0.05</c:v>
                </c:pt>
                <c:pt idx="117">
                  <c:v>-0.05</c:v>
                </c:pt>
                <c:pt idx="118">
                  <c:v>-0.05</c:v>
                </c:pt>
                <c:pt idx="119">
                  <c:v>-0.05</c:v>
                </c:pt>
                <c:pt idx="120">
                  <c:v>-0.05</c:v>
                </c:pt>
                <c:pt idx="121">
                  <c:v>-0.05</c:v>
                </c:pt>
                <c:pt idx="122">
                  <c:v>-0.05</c:v>
                </c:pt>
                <c:pt idx="123">
                  <c:v>-0.05</c:v>
                </c:pt>
                <c:pt idx="124">
                  <c:v>-0.05</c:v>
                </c:pt>
                <c:pt idx="125">
                  <c:v>-0.05</c:v>
                </c:pt>
                <c:pt idx="126">
                  <c:v>-0.05</c:v>
                </c:pt>
                <c:pt idx="127">
                  <c:v>-0.05</c:v>
                </c:pt>
                <c:pt idx="128">
                  <c:v>-0.05</c:v>
                </c:pt>
                <c:pt idx="129">
                  <c:v>-0.05</c:v>
                </c:pt>
                <c:pt idx="130">
                  <c:v>-0.05</c:v>
                </c:pt>
                <c:pt idx="131">
                  <c:v>-0.05</c:v>
                </c:pt>
                <c:pt idx="132">
                  <c:v>-0.05</c:v>
                </c:pt>
                <c:pt idx="133">
                  <c:v>-0.05</c:v>
                </c:pt>
                <c:pt idx="134">
                  <c:v>-0.05</c:v>
                </c:pt>
                <c:pt idx="135">
                  <c:v>-0.05</c:v>
                </c:pt>
                <c:pt idx="136">
                  <c:v>-0.05</c:v>
                </c:pt>
                <c:pt idx="137">
                  <c:v>-0.05</c:v>
                </c:pt>
                <c:pt idx="138">
                  <c:v>-0.05</c:v>
                </c:pt>
                <c:pt idx="139">
                  <c:v>-0.05</c:v>
                </c:pt>
                <c:pt idx="140">
                  <c:v>-0.05</c:v>
                </c:pt>
                <c:pt idx="141">
                  <c:v>-0.05</c:v>
                </c:pt>
                <c:pt idx="142">
                  <c:v>-0.05</c:v>
                </c:pt>
                <c:pt idx="143">
                  <c:v>-0.05</c:v>
                </c:pt>
                <c:pt idx="144">
                  <c:v>-0.05</c:v>
                </c:pt>
                <c:pt idx="145">
                  <c:v>-0.05</c:v>
                </c:pt>
                <c:pt idx="146">
                  <c:v>-0.05</c:v>
                </c:pt>
                <c:pt idx="147">
                  <c:v>-0.05</c:v>
                </c:pt>
                <c:pt idx="148">
                  <c:v>-0.05</c:v>
                </c:pt>
                <c:pt idx="149">
                  <c:v>-0.05</c:v>
                </c:pt>
                <c:pt idx="150">
                  <c:v>-0.05</c:v>
                </c:pt>
                <c:pt idx="151">
                  <c:v>-0.05</c:v>
                </c:pt>
                <c:pt idx="152">
                  <c:v>-0.05</c:v>
                </c:pt>
                <c:pt idx="153">
                  <c:v>-0.05</c:v>
                </c:pt>
                <c:pt idx="154">
                  <c:v>-0.05</c:v>
                </c:pt>
                <c:pt idx="155">
                  <c:v>-0.05</c:v>
                </c:pt>
                <c:pt idx="156">
                  <c:v>-0.05</c:v>
                </c:pt>
                <c:pt idx="157">
                  <c:v>-0.05</c:v>
                </c:pt>
                <c:pt idx="158">
                  <c:v>-0.05</c:v>
                </c:pt>
                <c:pt idx="159">
                  <c:v>-0.05</c:v>
                </c:pt>
                <c:pt idx="160">
                  <c:v>-0.05</c:v>
                </c:pt>
                <c:pt idx="161">
                  <c:v>-0.05</c:v>
                </c:pt>
                <c:pt idx="162">
                  <c:v>-0.05</c:v>
                </c:pt>
                <c:pt idx="163">
                  <c:v>-0.05</c:v>
                </c:pt>
                <c:pt idx="164">
                  <c:v>-0.05</c:v>
                </c:pt>
                <c:pt idx="165">
                  <c:v>-0.05</c:v>
                </c:pt>
                <c:pt idx="166">
                  <c:v>-0.05</c:v>
                </c:pt>
                <c:pt idx="167">
                  <c:v>-0.05</c:v>
                </c:pt>
                <c:pt idx="168">
                  <c:v>-0.05</c:v>
                </c:pt>
                <c:pt idx="169">
                  <c:v>-0.05</c:v>
                </c:pt>
                <c:pt idx="170">
                  <c:v>-0.05</c:v>
                </c:pt>
                <c:pt idx="171">
                  <c:v>-0.05</c:v>
                </c:pt>
                <c:pt idx="172">
                  <c:v>-0.05</c:v>
                </c:pt>
                <c:pt idx="173">
                  <c:v>-0.05</c:v>
                </c:pt>
                <c:pt idx="174">
                  <c:v>-0.05</c:v>
                </c:pt>
                <c:pt idx="175">
                  <c:v>-0.05</c:v>
                </c:pt>
                <c:pt idx="176">
                  <c:v>-0.05</c:v>
                </c:pt>
                <c:pt idx="177">
                  <c:v>-0.05</c:v>
                </c:pt>
                <c:pt idx="178">
                  <c:v>-0.05</c:v>
                </c:pt>
                <c:pt idx="179">
                  <c:v>-0.05</c:v>
                </c:pt>
                <c:pt idx="180">
                  <c:v>-0.05</c:v>
                </c:pt>
                <c:pt idx="181">
                  <c:v>-0.05</c:v>
                </c:pt>
                <c:pt idx="182">
                  <c:v>-0.05</c:v>
                </c:pt>
                <c:pt idx="183">
                  <c:v>-0.05</c:v>
                </c:pt>
                <c:pt idx="184">
                  <c:v>-0.05</c:v>
                </c:pt>
                <c:pt idx="185">
                  <c:v>-0.05</c:v>
                </c:pt>
                <c:pt idx="186">
                  <c:v>-0.05</c:v>
                </c:pt>
                <c:pt idx="187">
                  <c:v>-0.05</c:v>
                </c:pt>
                <c:pt idx="188">
                  <c:v>-0.05</c:v>
                </c:pt>
                <c:pt idx="189">
                  <c:v>-0.05</c:v>
                </c:pt>
                <c:pt idx="190">
                  <c:v>-0.05</c:v>
                </c:pt>
                <c:pt idx="191">
                  <c:v>-0.05</c:v>
                </c:pt>
                <c:pt idx="192">
                  <c:v>-0.05</c:v>
                </c:pt>
                <c:pt idx="193">
                  <c:v>-0.05</c:v>
                </c:pt>
                <c:pt idx="194">
                  <c:v>-0.05</c:v>
                </c:pt>
                <c:pt idx="195">
                  <c:v>-0.05</c:v>
                </c:pt>
                <c:pt idx="196">
                  <c:v>-0.05</c:v>
                </c:pt>
                <c:pt idx="197">
                  <c:v>-0.05</c:v>
                </c:pt>
                <c:pt idx="198">
                  <c:v>-0.05</c:v>
                </c:pt>
                <c:pt idx="199">
                  <c:v>-0.05</c:v>
                </c:pt>
                <c:pt idx="200">
                  <c:v>-0.05</c:v>
                </c:pt>
                <c:pt idx="201">
                  <c:v>-0.05</c:v>
                </c:pt>
                <c:pt idx="202">
                  <c:v>-0.05</c:v>
                </c:pt>
                <c:pt idx="203">
                  <c:v>-0.05</c:v>
                </c:pt>
                <c:pt idx="204">
                  <c:v>-0.05</c:v>
                </c:pt>
                <c:pt idx="205">
                  <c:v>-0.05</c:v>
                </c:pt>
                <c:pt idx="206">
                  <c:v>-0.05</c:v>
                </c:pt>
                <c:pt idx="207">
                  <c:v>-0.05</c:v>
                </c:pt>
                <c:pt idx="208">
                  <c:v>-0.05</c:v>
                </c:pt>
                <c:pt idx="209">
                  <c:v>-0.05</c:v>
                </c:pt>
                <c:pt idx="210">
                  <c:v>-0.05</c:v>
                </c:pt>
                <c:pt idx="211">
                  <c:v>-0.05</c:v>
                </c:pt>
                <c:pt idx="212">
                  <c:v>-0.05</c:v>
                </c:pt>
                <c:pt idx="213">
                  <c:v>-0.05</c:v>
                </c:pt>
                <c:pt idx="214">
                  <c:v>-0.05</c:v>
                </c:pt>
                <c:pt idx="215">
                  <c:v>-0.05</c:v>
                </c:pt>
                <c:pt idx="216">
                  <c:v>-0.05</c:v>
                </c:pt>
                <c:pt idx="217">
                  <c:v>-0.05</c:v>
                </c:pt>
                <c:pt idx="218">
                  <c:v>-0.05</c:v>
                </c:pt>
                <c:pt idx="219">
                  <c:v>-0.05</c:v>
                </c:pt>
                <c:pt idx="220">
                  <c:v>-0.05</c:v>
                </c:pt>
                <c:pt idx="221">
                  <c:v>-0.05</c:v>
                </c:pt>
                <c:pt idx="222">
                  <c:v>-0.05</c:v>
                </c:pt>
                <c:pt idx="223">
                  <c:v>-0.05</c:v>
                </c:pt>
                <c:pt idx="224">
                  <c:v>-0.05</c:v>
                </c:pt>
                <c:pt idx="225">
                  <c:v>-0.05</c:v>
                </c:pt>
                <c:pt idx="226">
                  <c:v>-0.05</c:v>
                </c:pt>
                <c:pt idx="227">
                  <c:v>-0.05</c:v>
                </c:pt>
                <c:pt idx="228">
                  <c:v>-0.05</c:v>
                </c:pt>
                <c:pt idx="229">
                  <c:v>-0.05</c:v>
                </c:pt>
                <c:pt idx="230">
                  <c:v>-0.05</c:v>
                </c:pt>
                <c:pt idx="231">
                  <c:v>-0.05</c:v>
                </c:pt>
                <c:pt idx="232">
                  <c:v>-0.05</c:v>
                </c:pt>
                <c:pt idx="233">
                  <c:v>-0.05</c:v>
                </c:pt>
                <c:pt idx="234">
                  <c:v>-0.05</c:v>
                </c:pt>
                <c:pt idx="235">
                  <c:v>-0.05</c:v>
                </c:pt>
                <c:pt idx="236">
                  <c:v>-0.05</c:v>
                </c:pt>
                <c:pt idx="237">
                  <c:v>-0.05</c:v>
                </c:pt>
                <c:pt idx="238">
                  <c:v>-0.05</c:v>
                </c:pt>
                <c:pt idx="239">
                  <c:v>-0.05</c:v>
                </c:pt>
                <c:pt idx="240">
                  <c:v>-0.05</c:v>
                </c:pt>
                <c:pt idx="241">
                  <c:v>-0.05</c:v>
                </c:pt>
                <c:pt idx="242">
                  <c:v>-0.05</c:v>
                </c:pt>
                <c:pt idx="243">
                  <c:v>-0.05</c:v>
                </c:pt>
                <c:pt idx="244">
                  <c:v>-0.05</c:v>
                </c:pt>
                <c:pt idx="245">
                  <c:v>-0.05</c:v>
                </c:pt>
                <c:pt idx="246">
                  <c:v>-0.05</c:v>
                </c:pt>
                <c:pt idx="247">
                  <c:v>-0.05</c:v>
                </c:pt>
                <c:pt idx="248">
                  <c:v>-0.05</c:v>
                </c:pt>
                <c:pt idx="249">
                  <c:v>-0.05</c:v>
                </c:pt>
                <c:pt idx="250">
                  <c:v>-0.05</c:v>
                </c:pt>
                <c:pt idx="251">
                  <c:v>-0.05</c:v>
                </c:pt>
                <c:pt idx="252">
                  <c:v>-0.05</c:v>
                </c:pt>
                <c:pt idx="253">
                  <c:v>-0.05</c:v>
                </c:pt>
                <c:pt idx="254">
                  <c:v>-0.05</c:v>
                </c:pt>
                <c:pt idx="255">
                  <c:v>-0.05</c:v>
                </c:pt>
                <c:pt idx="256">
                  <c:v>-0.05</c:v>
                </c:pt>
                <c:pt idx="257">
                  <c:v>-0.05</c:v>
                </c:pt>
                <c:pt idx="258">
                  <c:v>-0.05</c:v>
                </c:pt>
                <c:pt idx="259">
                  <c:v>-0.05</c:v>
                </c:pt>
                <c:pt idx="260">
                  <c:v>-0.05</c:v>
                </c:pt>
                <c:pt idx="261">
                  <c:v>-0.05</c:v>
                </c:pt>
                <c:pt idx="262">
                  <c:v>-0.05</c:v>
                </c:pt>
                <c:pt idx="263">
                  <c:v>-0.05</c:v>
                </c:pt>
                <c:pt idx="264">
                  <c:v>-0.05</c:v>
                </c:pt>
                <c:pt idx="265">
                  <c:v>-0.05</c:v>
                </c:pt>
                <c:pt idx="266">
                  <c:v>-0.05</c:v>
                </c:pt>
                <c:pt idx="267">
                  <c:v>-0.05</c:v>
                </c:pt>
                <c:pt idx="268">
                  <c:v>-0.05</c:v>
                </c:pt>
                <c:pt idx="269">
                  <c:v>-0.05</c:v>
                </c:pt>
                <c:pt idx="270">
                  <c:v>-0.05</c:v>
                </c:pt>
                <c:pt idx="271">
                  <c:v>-0.05</c:v>
                </c:pt>
                <c:pt idx="272">
                  <c:v>-0.05</c:v>
                </c:pt>
                <c:pt idx="273">
                  <c:v>-0.05</c:v>
                </c:pt>
                <c:pt idx="274">
                  <c:v>-0.05</c:v>
                </c:pt>
                <c:pt idx="275">
                  <c:v>-0.05</c:v>
                </c:pt>
                <c:pt idx="276">
                  <c:v>-0.05</c:v>
                </c:pt>
                <c:pt idx="277">
                  <c:v>-0.05</c:v>
                </c:pt>
                <c:pt idx="278">
                  <c:v>-0.05</c:v>
                </c:pt>
                <c:pt idx="279">
                  <c:v>-0.05</c:v>
                </c:pt>
                <c:pt idx="280">
                  <c:v>-0.05</c:v>
                </c:pt>
                <c:pt idx="281">
                  <c:v>-0.05</c:v>
                </c:pt>
                <c:pt idx="282">
                  <c:v>-0.05</c:v>
                </c:pt>
                <c:pt idx="283">
                  <c:v>-0.05</c:v>
                </c:pt>
                <c:pt idx="284">
                  <c:v>-0.05</c:v>
                </c:pt>
                <c:pt idx="285">
                  <c:v>-0.05</c:v>
                </c:pt>
                <c:pt idx="286">
                  <c:v>-0.05</c:v>
                </c:pt>
                <c:pt idx="287">
                  <c:v>-0.05</c:v>
                </c:pt>
                <c:pt idx="288">
                  <c:v>-0.05</c:v>
                </c:pt>
                <c:pt idx="289">
                  <c:v>-0.05</c:v>
                </c:pt>
                <c:pt idx="290">
                  <c:v>-0.05</c:v>
                </c:pt>
                <c:pt idx="291">
                  <c:v>-0.05</c:v>
                </c:pt>
                <c:pt idx="292">
                  <c:v>-0.05</c:v>
                </c:pt>
                <c:pt idx="293">
                  <c:v>-0.05</c:v>
                </c:pt>
                <c:pt idx="294">
                  <c:v>-0.05</c:v>
                </c:pt>
                <c:pt idx="295">
                  <c:v>-0.05</c:v>
                </c:pt>
                <c:pt idx="296">
                  <c:v>-0.05</c:v>
                </c:pt>
                <c:pt idx="297">
                  <c:v>-0.05</c:v>
                </c:pt>
                <c:pt idx="298">
                  <c:v>-0.05</c:v>
                </c:pt>
                <c:pt idx="299">
                  <c:v>-0.05</c:v>
                </c:pt>
                <c:pt idx="300">
                  <c:v>-0.05</c:v>
                </c:pt>
                <c:pt idx="301">
                  <c:v>-0.05</c:v>
                </c:pt>
                <c:pt idx="302">
                  <c:v>-0.05</c:v>
                </c:pt>
                <c:pt idx="303">
                  <c:v>-0.05</c:v>
                </c:pt>
                <c:pt idx="304">
                  <c:v>-0.05</c:v>
                </c:pt>
                <c:pt idx="305">
                  <c:v>-0.05</c:v>
                </c:pt>
                <c:pt idx="306">
                  <c:v>-0.05</c:v>
                </c:pt>
                <c:pt idx="307">
                  <c:v>-0.05</c:v>
                </c:pt>
                <c:pt idx="308">
                  <c:v>-0.05</c:v>
                </c:pt>
                <c:pt idx="309">
                  <c:v>-0.05</c:v>
                </c:pt>
                <c:pt idx="310">
                  <c:v>-0.05</c:v>
                </c:pt>
                <c:pt idx="311">
                  <c:v>-0.05</c:v>
                </c:pt>
                <c:pt idx="312">
                  <c:v>-0.05</c:v>
                </c:pt>
                <c:pt idx="313">
                  <c:v>-0.05</c:v>
                </c:pt>
                <c:pt idx="314">
                  <c:v>-0.05</c:v>
                </c:pt>
                <c:pt idx="315">
                  <c:v>-0.05</c:v>
                </c:pt>
                <c:pt idx="316">
                  <c:v>-0.05</c:v>
                </c:pt>
                <c:pt idx="317">
                  <c:v>-0.05</c:v>
                </c:pt>
                <c:pt idx="318">
                  <c:v>-0.05</c:v>
                </c:pt>
                <c:pt idx="319">
                  <c:v>-0.05</c:v>
                </c:pt>
                <c:pt idx="320">
                  <c:v>-0.05</c:v>
                </c:pt>
                <c:pt idx="321">
                  <c:v>-0.05</c:v>
                </c:pt>
                <c:pt idx="322">
                  <c:v>-0.05</c:v>
                </c:pt>
                <c:pt idx="323">
                  <c:v>-0.05</c:v>
                </c:pt>
                <c:pt idx="324">
                  <c:v>-0.05</c:v>
                </c:pt>
                <c:pt idx="325">
                  <c:v>-0.05</c:v>
                </c:pt>
                <c:pt idx="326">
                  <c:v>-0.05</c:v>
                </c:pt>
                <c:pt idx="327">
                  <c:v>-0.05</c:v>
                </c:pt>
                <c:pt idx="328">
                  <c:v>-0.05</c:v>
                </c:pt>
                <c:pt idx="329">
                  <c:v>-0.05</c:v>
                </c:pt>
                <c:pt idx="330">
                  <c:v>-0.05</c:v>
                </c:pt>
                <c:pt idx="331">
                  <c:v>-0.05</c:v>
                </c:pt>
                <c:pt idx="332">
                  <c:v>-0.05</c:v>
                </c:pt>
                <c:pt idx="333">
                  <c:v>-0.05</c:v>
                </c:pt>
                <c:pt idx="334">
                  <c:v>-0.05</c:v>
                </c:pt>
                <c:pt idx="335">
                  <c:v>-0.05</c:v>
                </c:pt>
                <c:pt idx="336">
                  <c:v>-0.05</c:v>
                </c:pt>
                <c:pt idx="337">
                  <c:v>-0.05</c:v>
                </c:pt>
                <c:pt idx="338">
                  <c:v>-0.05</c:v>
                </c:pt>
                <c:pt idx="339">
                  <c:v>-0.05</c:v>
                </c:pt>
                <c:pt idx="340">
                  <c:v>-0.05</c:v>
                </c:pt>
                <c:pt idx="341">
                  <c:v>-0.05</c:v>
                </c:pt>
                <c:pt idx="342">
                  <c:v>-0.05</c:v>
                </c:pt>
                <c:pt idx="343">
                  <c:v>-0.05</c:v>
                </c:pt>
                <c:pt idx="344">
                  <c:v>-0.05</c:v>
                </c:pt>
                <c:pt idx="345">
                  <c:v>-0.05</c:v>
                </c:pt>
                <c:pt idx="346">
                  <c:v>-0.05</c:v>
                </c:pt>
                <c:pt idx="347">
                  <c:v>-0.05</c:v>
                </c:pt>
                <c:pt idx="348">
                  <c:v>-0.05</c:v>
                </c:pt>
                <c:pt idx="349">
                  <c:v>-0.05</c:v>
                </c:pt>
                <c:pt idx="350">
                  <c:v>-0.05</c:v>
                </c:pt>
                <c:pt idx="351">
                  <c:v>-0.05</c:v>
                </c:pt>
                <c:pt idx="352">
                  <c:v>-0.05</c:v>
                </c:pt>
                <c:pt idx="353">
                  <c:v>-0.05</c:v>
                </c:pt>
                <c:pt idx="354">
                  <c:v>-0.05</c:v>
                </c:pt>
                <c:pt idx="355">
                  <c:v>-0.05</c:v>
                </c:pt>
                <c:pt idx="356">
                  <c:v>-0.05</c:v>
                </c:pt>
                <c:pt idx="357">
                  <c:v>-0.05</c:v>
                </c:pt>
                <c:pt idx="358">
                  <c:v>-0.05</c:v>
                </c:pt>
                <c:pt idx="359">
                  <c:v>-0.05</c:v>
                </c:pt>
                <c:pt idx="360">
                  <c:v>-0.05</c:v>
                </c:pt>
                <c:pt idx="361">
                  <c:v>-0.05</c:v>
                </c:pt>
                <c:pt idx="362">
                  <c:v>-0.05</c:v>
                </c:pt>
                <c:pt idx="363">
                  <c:v>-0.05</c:v>
                </c:pt>
                <c:pt idx="364">
                  <c:v>-0.05</c:v>
                </c:pt>
                <c:pt idx="365">
                  <c:v>-0.05</c:v>
                </c:pt>
                <c:pt idx="366">
                  <c:v>-0.05</c:v>
                </c:pt>
                <c:pt idx="367">
                  <c:v>-0.05</c:v>
                </c:pt>
                <c:pt idx="368">
                  <c:v>-0.05</c:v>
                </c:pt>
                <c:pt idx="369">
                  <c:v>-0.05</c:v>
                </c:pt>
                <c:pt idx="370">
                  <c:v>-0.05</c:v>
                </c:pt>
                <c:pt idx="371">
                  <c:v>-0.05</c:v>
                </c:pt>
                <c:pt idx="372">
                  <c:v>-0.05</c:v>
                </c:pt>
                <c:pt idx="373">
                  <c:v>-0.05</c:v>
                </c:pt>
                <c:pt idx="374">
                  <c:v>-0.05</c:v>
                </c:pt>
                <c:pt idx="375">
                  <c:v>-0.05</c:v>
                </c:pt>
                <c:pt idx="376">
                  <c:v>-0.05</c:v>
                </c:pt>
                <c:pt idx="377">
                  <c:v>-0.05</c:v>
                </c:pt>
                <c:pt idx="378">
                  <c:v>-0.05</c:v>
                </c:pt>
                <c:pt idx="379">
                  <c:v>-0.05</c:v>
                </c:pt>
                <c:pt idx="380">
                  <c:v>-0.05</c:v>
                </c:pt>
                <c:pt idx="381">
                  <c:v>-0.05</c:v>
                </c:pt>
                <c:pt idx="382">
                  <c:v>-0.05</c:v>
                </c:pt>
                <c:pt idx="383">
                  <c:v>-0.05</c:v>
                </c:pt>
                <c:pt idx="384">
                  <c:v>-0.05</c:v>
                </c:pt>
                <c:pt idx="385">
                  <c:v>-0.05</c:v>
                </c:pt>
                <c:pt idx="386">
                  <c:v>-0.05</c:v>
                </c:pt>
                <c:pt idx="387">
                  <c:v>-0.05</c:v>
                </c:pt>
                <c:pt idx="388">
                  <c:v>-0.05</c:v>
                </c:pt>
                <c:pt idx="389">
                  <c:v>-0.05</c:v>
                </c:pt>
                <c:pt idx="390">
                  <c:v>-0.05</c:v>
                </c:pt>
                <c:pt idx="391">
                  <c:v>-0.05</c:v>
                </c:pt>
                <c:pt idx="392">
                  <c:v>-0.05</c:v>
                </c:pt>
                <c:pt idx="393">
                  <c:v>-0.05</c:v>
                </c:pt>
                <c:pt idx="394">
                  <c:v>-0.05</c:v>
                </c:pt>
                <c:pt idx="395">
                  <c:v>-0.05</c:v>
                </c:pt>
                <c:pt idx="396">
                  <c:v>-0.05</c:v>
                </c:pt>
                <c:pt idx="397">
                  <c:v>-0.05</c:v>
                </c:pt>
                <c:pt idx="398">
                  <c:v>-0.05</c:v>
                </c:pt>
                <c:pt idx="399">
                  <c:v>-0.05</c:v>
                </c:pt>
                <c:pt idx="400">
                  <c:v>-0.05</c:v>
                </c:pt>
                <c:pt idx="401">
                  <c:v>-0.05</c:v>
                </c:pt>
                <c:pt idx="402">
                  <c:v>-0.05</c:v>
                </c:pt>
                <c:pt idx="403">
                  <c:v>-0.05</c:v>
                </c:pt>
                <c:pt idx="404">
                  <c:v>-0.05</c:v>
                </c:pt>
                <c:pt idx="405">
                  <c:v>-0.05</c:v>
                </c:pt>
                <c:pt idx="406">
                  <c:v>-0.05</c:v>
                </c:pt>
                <c:pt idx="407">
                  <c:v>-0.05</c:v>
                </c:pt>
                <c:pt idx="408">
                  <c:v>-0.05</c:v>
                </c:pt>
                <c:pt idx="409">
                  <c:v>-0.05</c:v>
                </c:pt>
                <c:pt idx="410">
                  <c:v>-0.05</c:v>
                </c:pt>
                <c:pt idx="411">
                  <c:v>-0.05</c:v>
                </c:pt>
                <c:pt idx="412">
                  <c:v>-0.05</c:v>
                </c:pt>
                <c:pt idx="413">
                  <c:v>-0.05</c:v>
                </c:pt>
                <c:pt idx="414">
                  <c:v>-0.05</c:v>
                </c:pt>
                <c:pt idx="415">
                  <c:v>-0.05</c:v>
                </c:pt>
                <c:pt idx="416">
                  <c:v>-0.05</c:v>
                </c:pt>
                <c:pt idx="417">
                  <c:v>-0.05</c:v>
                </c:pt>
                <c:pt idx="418">
                  <c:v>-0.05</c:v>
                </c:pt>
                <c:pt idx="419">
                  <c:v>-0.05</c:v>
                </c:pt>
                <c:pt idx="420">
                  <c:v>-0.05</c:v>
                </c:pt>
                <c:pt idx="421">
                  <c:v>-0.05</c:v>
                </c:pt>
                <c:pt idx="422">
                  <c:v>-0.05</c:v>
                </c:pt>
                <c:pt idx="423">
                  <c:v>-0.05</c:v>
                </c:pt>
                <c:pt idx="424">
                  <c:v>-0.05</c:v>
                </c:pt>
                <c:pt idx="425">
                  <c:v>-0.05</c:v>
                </c:pt>
                <c:pt idx="426">
                  <c:v>-0.05</c:v>
                </c:pt>
                <c:pt idx="427">
                  <c:v>-0.05</c:v>
                </c:pt>
                <c:pt idx="428">
                  <c:v>-0.05</c:v>
                </c:pt>
                <c:pt idx="429">
                  <c:v>-0.05</c:v>
                </c:pt>
                <c:pt idx="430">
                  <c:v>-0.05</c:v>
                </c:pt>
                <c:pt idx="431">
                  <c:v>-0.05</c:v>
                </c:pt>
                <c:pt idx="432">
                  <c:v>-0.05</c:v>
                </c:pt>
                <c:pt idx="433">
                  <c:v>-0.05</c:v>
                </c:pt>
                <c:pt idx="434">
                  <c:v>-0.05</c:v>
                </c:pt>
                <c:pt idx="435">
                  <c:v>-0.05</c:v>
                </c:pt>
                <c:pt idx="436">
                  <c:v>-0.05</c:v>
                </c:pt>
                <c:pt idx="437">
                  <c:v>-0.05</c:v>
                </c:pt>
                <c:pt idx="438">
                  <c:v>-0.05</c:v>
                </c:pt>
                <c:pt idx="439">
                  <c:v>-0.05</c:v>
                </c:pt>
                <c:pt idx="440">
                  <c:v>-0.05</c:v>
                </c:pt>
                <c:pt idx="441">
                  <c:v>-0.05</c:v>
                </c:pt>
                <c:pt idx="442">
                  <c:v>-0.05</c:v>
                </c:pt>
                <c:pt idx="443">
                  <c:v>-0.05</c:v>
                </c:pt>
                <c:pt idx="444">
                  <c:v>-0.05</c:v>
                </c:pt>
                <c:pt idx="445">
                  <c:v>-0.05</c:v>
                </c:pt>
                <c:pt idx="446">
                  <c:v>-0.05</c:v>
                </c:pt>
                <c:pt idx="447">
                  <c:v>-0.05</c:v>
                </c:pt>
                <c:pt idx="448">
                  <c:v>-0.05</c:v>
                </c:pt>
                <c:pt idx="449">
                  <c:v>-0.05</c:v>
                </c:pt>
                <c:pt idx="450">
                  <c:v>-0.05</c:v>
                </c:pt>
                <c:pt idx="451">
                  <c:v>-0.05</c:v>
                </c:pt>
                <c:pt idx="452">
                  <c:v>-0.05</c:v>
                </c:pt>
                <c:pt idx="453">
                  <c:v>-0.05</c:v>
                </c:pt>
                <c:pt idx="454">
                  <c:v>-0.05</c:v>
                </c:pt>
                <c:pt idx="455">
                  <c:v>-0.05</c:v>
                </c:pt>
                <c:pt idx="456">
                  <c:v>-0.05</c:v>
                </c:pt>
                <c:pt idx="457">
                  <c:v>-0.05</c:v>
                </c:pt>
                <c:pt idx="458">
                  <c:v>-0.05</c:v>
                </c:pt>
                <c:pt idx="459">
                  <c:v>-0.05</c:v>
                </c:pt>
                <c:pt idx="460">
                  <c:v>-0.05</c:v>
                </c:pt>
                <c:pt idx="461">
                  <c:v>-0.05</c:v>
                </c:pt>
                <c:pt idx="462">
                  <c:v>-0.05</c:v>
                </c:pt>
                <c:pt idx="463">
                  <c:v>-0.05</c:v>
                </c:pt>
                <c:pt idx="464">
                  <c:v>-0.05</c:v>
                </c:pt>
                <c:pt idx="465">
                  <c:v>-0.05</c:v>
                </c:pt>
                <c:pt idx="466">
                  <c:v>-0.05</c:v>
                </c:pt>
                <c:pt idx="467">
                  <c:v>-0.05</c:v>
                </c:pt>
                <c:pt idx="468">
                  <c:v>-0.05</c:v>
                </c:pt>
                <c:pt idx="469">
                  <c:v>-0.05</c:v>
                </c:pt>
                <c:pt idx="470">
                  <c:v>-0.05</c:v>
                </c:pt>
                <c:pt idx="471">
                  <c:v>-0.05</c:v>
                </c:pt>
                <c:pt idx="472">
                  <c:v>-0.05</c:v>
                </c:pt>
                <c:pt idx="473">
                  <c:v>-0.05</c:v>
                </c:pt>
                <c:pt idx="474">
                  <c:v>-0.05</c:v>
                </c:pt>
                <c:pt idx="475">
                  <c:v>-0.05</c:v>
                </c:pt>
                <c:pt idx="476">
                  <c:v>-0.05</c:v>
                </c:pt>
                <c:pt idx="477">
                  <c:v>-0.05</c:v>
                </c:pt>
                <c:pt idx="478">
                  <c:v>-0.05</c:v>
                </c:pt>
                <c:pt idx="479">
                  <c:v>-0.05</c:v>
                </c:pt>
                <c:pt idx="480">
                  <c:v>-0.05</c:v>
                </c:pt>
                <c:pt idx="481">
                  <c:v>-0.05</c:v>
                </c:pt>
                <c:pt idx="482">
                  <c:v>-0.05</c:v>
                </c:pt>
                <c:pt idx="483">
                  <c:v>-0.05</c:v>
                </c:pt>
                <c:pt idx="484">
                  <c:v>-0.05</c:v>
                </c:pt>
                <c:pt idx="485">
                  <c:v>-0.05</c:v>
                </c:pt>
                <c:pt idx="486">
                  <c:v>-0.05</c:v>
                </c:pt>
                <c:pt idx="487">
                  <c:v>-0.05</c:v>
                </c:pt>
                <c:pt idx="488">
                  <c:v>-0.05</c:v>
                </c:pt>
                <c:pt idx="489">
                  <c:v>-0.05</c:v>
                </c:pt>
                <c:pt idx="490">
                  <c:v>-0.05</c:v>
                </c:pt>
                <c:pt idx="491">
                  <c:v>-0.05</c:v>
                </c:pt>
                <c:pt idx="492">
                  <c:v>-0.05</c:v>
                </c:pt>
                <c:pt idx="493">
                  <c:v>-0.05</c:v>
                </c:pt>
                <c:pt idx="494">
                  <c:v>-0.05</c:v>
                </c:pt>
                <c:pt idx="495">
                  <c:v>-0.05</c:v>
                </c:pt>
                <c:pt idx="496">
                  <c:v>-0.05</c:v>
                </c:pt>
                <c:pt idx="497">
                  <c:v>-0.05</c:v>
                </c:pt>
                <c:pt idx="498">
                  <c:v>-0.05</c:v>
                </c:pt>
                <c:pt idx="499">
                  <c:v>-0.05</c:v>
                </c:pt>
                <c:pt idx="500">
                  <c:v>-0.05</c:v>
                </c:pt>
                <c:pt idx="501">
                  <c:v>-0.05</c:v>
                </c:pt>
                <c:pt idx="502">
                  <c:v>-0.05</c:v>
                </c:pt>
                <c:pt idx="503">
                  <c:v>-0.05</c:v>
                </c:pt>
                <c:pt idx="504">
                  <c:v>-0.05</c:v>
                </c:pt>
                <c:pt idx="505">
                  <c:v>-0.05</c:v>
                </c:pt>
                <c:pt idx="506">
                  <c:v>-0.05</c:v>
                </c:pt>
                <c:pt idx="507">
                  <c:v>-0.05</c:v>
                </c:pt>
                <c:pt idx="508">
                  <c:v>-0.05</c:v>
                </c:pt>
                <c:pt idx="509">
                  <c:v>-0.05</c:v>
                </c:pt>
                <c:pt idx="510">
                  <c:v>-0.05</c:v>
                </c:pt>
                <c:pt idx="511">
                  <c:v>-0.05</c:v>
                </c:pt>
                <c:pt idx="512">
                  <c:v>-0.05</c:v>
                </c:pt>
                <c:pt idx="513">
                  <c:v>-0.05</c:v>
                </c:pt>
                <c:pt idx="514">
                  <c:v>-0.05</c:v>
                </c:pt>
                <c:pt idx="515">
                  <c:v>-0.05</c:v>
                </c:pt>
                <c:pt idx="516">
                  <c:v>-0.05</c:v>
                </c:pt>
                <c:pt idx="517">
                  <c:v>-0.05</c:v>
                </c:pt>
                <c:pt idx="518">
                  <c:v>-0.05</c:v>
                </c:pt>
                <c:pt idx="519">
                  <c:v>-0.05</c:v>
                </c:pt>
                <c:pt idx="520">
                  <c:v>-0.05</c:v>
                </c:pt>
                <c:pt idx="521">
                  <c:v>-0.05</c:v>
                </c:pt>
                <c:pt idx="522">
                  <c:v>-0.05</c:v>
                </c:pt>
                <c:pt idx="523">
                  <c:v>-0.05</c:v>
                </c:pt>
                <c:pt idx="524">
                  <c:v>-0.05</c:v>
                </c:pt>
                <c:pt idx="525">
                  <c:v>-0.05</c:v>
                </c:pt>
                <c:pt idx="526">
                  <c:v>-0.05</c:v>
                </c:pt>
                <c:pt idx="527">
                  <c:v>-0.05</c:v>
                </c:pt>
                <c:pt idx="528">
                  <c:v>-0.05</c:v>
                </c:pt>
                <c:pt idx="529">
                  <c:v>-0.05</c:v>
                </c:pt>
                <c:pt idx="530">
                  <c:v>-0.05</c:v>
                </c:pt>
                <c:pt idx="531">
                  <c:v>-0.05</c:v>
                </c:pt>
                <c:pt idx="532">
                  <c:v>-0.05</c:v>
                </c:pt>
                <c:pt idx="533">
                  <c:v>-0.05</c:v>
                </c:pt>
                <c:pt idx="534">
                  <c:v>-0.05</c:v>
                </c:pt>
                <c:pt idx="535">
                  <c:v>-0.05</c:v>
                </c:pt>
                <c:pt idx="536">
                  <c:v>-0.05</c:v>
                </c:pt>
                <c:pt idx="537">
                  <c:v>-0.05</c:v>
                </c:pt>
                <c:pt idx="538">
                  <c:v>-0.05</c:v>
                </c:pt>
                <c:pt idx="539">
                  <c:v>-0.05</c:v>
                </c:pt>
                <c:pt idx="540">
                  <c:v>-0.05</c:v>
                </c:pt>
                <c:pt idx="541">
                  <c:v>-0.05</c:v>
                </c:pt>
                <c:pt idx="542">
                  <c:v>-0.05</c:v>
                </c:pt>
                <c:pt idx="543">
                  <c:v>-0.05</c:v>
                </c:pt>
                <c:pt idx="544">
                  <c:v>-0.05</c:v>
                </c:pt>
                <c:pt idx="545">
                  <c:v>-0.05</c:v>
                </c:pt>
                <c:pt idx="546">
                  <c:v>-0.05</c:v>
                </c:pt>
                <c:pt idx="547">
                  <c:v>-0.05</c:v>
                </c:pt>
                <c:pt idx="548">
                  <c:v>-0.05</c:v>
                </c:pt>
                <c:pt idx="549">
                  <c:v>-0.05</c:v>
                </c:pt>
                <c:pt idx="550">
                  <c:v>-0.05</c:v>
                </c:pt>
                <c:pt idx="551">
                  <c:v>-0.05</c:v>
                </c:pt>
                <c:pt idx="552">
                  <c:v>-0.05</c:v>
                </c:pt>
                <c:pt idx="553">
                  <c:v>-0.05</c:v>
                </c:pt>
                <c:pt idx="554">
                  <c:v>-0.05</c:v>
                </c:pt>
                <c:pt idx="555">
                  <c:v>-0.05</c:v>
                </c:pt>
                <c:pt idx="556">
                  <c:v>-0.05</c:v>
                </c:pt>
                <c:pt idx="557">
                  <c:v>-0.05</c:v>
                </c:pt>
                <c:pt idx="558">
                  <c:v>-0.05</c:v>
                </c:pt>
                <c:pt idx="559">
                  <c:v>-0.05</c:v>
                </c:pt>
                <c:pt idx="560">
                  <c:v>-0.05</c:v>
                </c:pt>
                <c:pt idx="561">
                  <c:v>-0.05</c:v>
                </c:pt>
                <c:pt idx="562">
                  <c:v>-0.05</c:v>
                </c:pt>
                <c:pt idx="563">
                  <c:v>-0.05</c:v>
                </c:pt>
                <c:pt idx="564">
                  <c:v>-0.05</c:v>
                </c:pt>
                <c:pt idx="565">
                  <c:v>-0.05</c:v>
                </c:pt>
                <c:pt idx="566">
                  <c:v>-0.05</c:v>
                </c:pt>
                <c:pt idx="567">
                  <c:v>-0.05</c:v>
                </c:pt>
                <c:pt idx="568">
                  <c:v>-0.05</c:v>
                </c:pt>
                <c:pt idx="569">
                  <c:v>-0.05</c:v>
                </c:pt>
                <c:pt idx="570">
                  <c:v>-0.05</c:v>
                </c:pt>
                <c:pt idx="571">
                  <c:v>-0.05</c:v>
                </c:pt>
                <c:pt idx="572">
                  <c:v>-0.05</c:v>
                </c:pt>
                <c:pt idx="573">
                  <c:v>-0.05</c:v>
                </c:pt>
                <c:pt idx="574">
                  <c:v>-0.05</c:v>
                </c:pt>
                <c:pt idx="575">
                  <c:v>-0.05</c:v>
                </c:pt>
                <c:pt idx="576">
                  <c:v>-0.05</c:v>
                </c:pt>
                <c:pt idx="577">
                  <c:v>-0.05</c:v>
                </c:pt>
                <c:pt idx="578">
                  <c:v>-0.05</c:v>
                </c:pt>
                <c:pt idx="579">
                  <c:v>-0.05</c:v>
                </c:pt>
                <c:pt idx="580">
                  <c:v>-0.05</c:v>
                </c:pt>
                <c:pt idx="581">
                  <c:v>-0.05</c:v>
                </c:pt>
                <c:pt idx="582">
                  <c:v>-0.05</c:v>
                </c:pt>
                <c:pt idx="583">
                  <c:v>-0.05</c:v>
                </c:pt>
                <c:pt idx="584">
                  <c:v>-0.05</c:v>
                </c:pt>
                <c:pt idx="585">
                  <c:v>-0.05</c:v>
                </c:pt>
                <c:pt idx="586">
                  <c:v>-0.05</c:v>
                </c:pt>
                <c:pt idx="587">
                  <c:v>-0.05</c:v>
                </c:pt>
                <c:pt idx="588">
                  <c:v>-0.05</c:v>
                </c:pt>
                <c:pt idx="589">
                  <c:v>-0.05</c:v>
                </c:pt>
                <c:pt idx="590">
                  <c:v>-0.05</c:v>
                </c:pt>
                <c:pt idx="591">
                  <c:v>-0.05</c:v>
                </c:pt>
                <c:pt idx="592">
                  <c:v>-0.05</c:v>
                </c:pt>
                <c:pt idx="593">
                  <c:v>-0.05</c:v>
                </c:pt>
                <c:pt idx="594">
                  <c:v>-0.05</c:v>
                </c:pt>
                <c:pt idx="595">
                  <c:v>-0.05</c:v>
                </c:pt>
                <c:pt idx="596">
                  <c:v>-0.05</c:v>
                </c:pt>
                <c:pt idx="597">
                  <c:v>-0.05</c:v>
                </c:pt>
                <c:pt idx="598">
                  <c:v>-0.05</c:v>
                </c:pt>
                <c:pt idx="599">
                  <c:v>-0.05</c:v>
                </c:pt>
                <c:pt idx="600">
                  <c:v>-0.05</c:v>
                </c:pt>
                <c:pt idx="601">
                  <c:v>-0.05</c:v>
                </c:pt>
                <c:pt idx="602">
                  <c:v>-0.05</c:v>
                </c:pt>
                <c:pt idx="603">
                  <c:v>-0.05</c:v>
                </c:pt>
                <c:pt idx="604">
                  <c:v>-0.05</c:v>
                </c:pt>
                <c:pt idx="605">
                  <c:v>-0.05</c:v>
                </c:pt>
                <c:pt idx="606">
                  <c:v>-0.05</c:v>
                </c:pt>
                <c:pt idx="607">
                  <c:v>-0.05</c:v>
                </c:pt>
                <c:pt idx="608">
                  <c:v>-0.05</c:v>
                </c:pt>
                <c:pt idx="609">
                  <c:v>-0.05</c:v>
                </c:pt>
                <c:pt idx="610">
                  <c:v>-0.05</c:v>
                </c:pt>
                <c:pt idx="611">
                  <c:v>-0.05</c:v>
                </c:pt>
                <c:pt idx="612">
                  <c:v>-0.05</c:v>
                </c:pt>
                <c:pt idx="613">
                  <c:v>-0.05</c:v>
                </c:pt>
                <c:pt idx="614">
                  <c:v>-0.05</c:v>
                </c:pt>
                <c:pt idx="615">
                  <c:v>-0.05</c:v>
                </c:pt>
                <c:pt idx="616">
                  <c:v>-0.05</c:v>
                </c:pt>
                <c:pt idx="617">
                  <c:v>-0.05</c:v>
                </c:pt>
                <c:pt idx="618">
                  <c:v>-0.05</c:v>
                </c:pt>
                <c:pt idx="619">
                  <c:v>-0.05</c:v>
                </c:pt>
                <c:pt idx="620">
                  <c:v>-0.05</c:v>
                </c:pt>
                <c:pt idx="621">
                  <c:v>-0.05</c:v>
                </c:pt>
                <c:pt idx="622">
                  <c:v>-0.05</c:v>
                </c:pt>
                <c:pt idx="623">
                  <c:v>-0.05</c:v>
                </c:pt>
                <c:pt idx="624">
                  <c:v>-0.05</c:v>
                </c:pt>
                <c:pt idx="625">
                  <c:v>-0.05</c:v>
                </c:pt>
                <c:pt idx="626">
                  <c:v>-0.05</c:v>
                </c:pt>
                <c:pt idx="627">
                  <c:v>-0.05</c:v>
                </c:pt>
                <c:pt idx="628">
                  <c:v>-0.05</c:v>
                </c:pt>
                <c:pt idx="629">
                  <c:v>-0.05</c:v>
                </c:pt>
                <c:pt idx="630">
                  <c:v>-0.05</c:v>
                </c:pt>
                <c:pt idx="631">
                  <c:v>-0.05</c:v>
                </c:pt>
                <c:pt idx="632">
                  <c:v>-0.05</c:v>
                </c:pt>
                <c:pt idx="633">
                  <c:v>-0.05</c:v>
                </c:pt>
                <c:pt idx="634">
                  <c:v>-0.05</c:v>
                </c:pt>
                <c:pt idx="635">
                  <c:v>-0.05</c:v>
                </c:pt>
                <c:pt idx="636">
                  <c:v>-0.05</c:v>
                </c:pt>
                <c:pt idx="637">
                  <c:v>-0.05</c:v>
                </c:pt>
                <c:pt idx="638">
                  <c:v>-0.05</c:v>
                </c:pt>
                <c:pt idx="639">
                  <c:v>-0.05</c:v>
                </c:pt>
                <c:pt idx="640">
                  <c:v>-0.05</c:v>
                </c:pt>
                <c:pt idx="641">
                  <c:v>-0.05</c:v>
                </c:pt>
                <c:pt idx="642">
                  <c:v>-0.05</c:v>
                </c:pt>
                <c:pt idx="643">
                  <c:v>-0.05</c:v>
                </c:pt>
                <c:pt idx="644">
                  <c:v>-0.05</c:v>
                </c:pt>
                <c:pt idx="645">
                  <c:v>-0.05</c:v>
                </c:pt>
                <c:pt idx="646">
                  <c:v>-0.05</c:v>
                </c:pt>
                <c:pt idx="647">
                  <c:v>-0.05</c:v>
                </c:pt>
                <c:pt idx="648">
                  <c:v>-0.05</c:v>
                </c:pt>
                <c:pt idx="649">
                  <c:v>-0.05</c:v>
                </c:pt>
                <c:pt idx="650">
                  <c:v>-0.05</c:v>
                </c:pt>
                <c:pt idx="651">
                  <c:v>-0.05</c:v>
                </c:pt>
                <c:pt idx="652">
                  <c:v>-0.05</c:v>
                </c:pt>
                <c:pt idx="653">
                  <c:v>-0.05</c:v>
                </c:pt>
                <c:pt idx="654">
                  <c:v>-0.05</c:v>
                </c:pt>
                <c:pt idx="655">
                  <c:v>-0.05</c:v>
                </c:pt>
                <c:pt idx="656">
                  <c:v>-0.05</c:v>
                </c:pt>
                <c:pt idx="657">
                  <c:v>-0.05</c:v>
                </c:pt>
                <c:pt idx="658">
                  <c:v>-0.05</c:v>
                </c:pt>
                <c:pt idx="659">
                  <c:v>-0.05</c:v>
                </c:pt>
                <c:pt idx="660">
                  <c:v>-0.05</c:v>
                </c:pt>
                <c:pt idx="661">
                  <c:v>-0.05</c:v>
                </c:pt>
                <c:pt idx="662">
                  <c:v>-0.05</c:v>
                </c:pt>
                <c:pt idx="663">
                  <c:v>-0.05</c:v>
                </c:pt>
                <c:pt idx="664">
                  <c:v>-0.05</c:v>
                </c:pt>
                <c:pt idx="665">
                  <c:v>-0.05</c:v>
                </c:pt>
                <c:pt idx="666">
                  <c:v>-0.05</c:v>
                </c:pt>
                <c:pt idx="667">
                  <c:v>-0.05</c:v>
                </c:pt>
                <c:pt idx="668">
                  <c:v>-0.05</c:v>
                </c:pt>
                <c:pt idx="669">
                  <c:v>-0.05</c:v>
                </c:pt>
                <c:pt idx="670">
                  <c:v>-0.05</c:v>
                </c:pt>
                <c:pt idx="671">
                  <c:v>-0.05</c:v>
                </c:pt>
                <c:pt idx="672">
                  <c:v>-0.05</c:v>
                </c:pt>
                <c:pt idx="673">
                  <c:v>-0.05</c:v>
                </c:pt>
                <c:pt idx="674">
                  <c:v>-0.05</c:v>
                </c:pt>
                <c:pt idx="675">
                  <c:v>-0.05</c:v>
                </c:pt>
                <c:pt idx="676">
                  <c:v>-0.05</c:v>
                </c:pt>
                <c:pt idx="677">
                  <c:v>-0.05</c:v>
                </c:pt>
                <c:pt idx="678">
                  <c:v>-0.05</c:v>
                </c:pt>
                <c:pt idx="679">
                  <c:v>-0.05</c:v>
                </c:pt>
                <c:pt idx="680">
                  <c:v>-0.05</c:v>
                </c:pt>
                <c:pt idx="681">
                  <c:v>-0.05</c:v>
                </c:pt>
                <c:pt idx="682">
                  <c:v>-0.05</c:v>
                </c:pt>
                <c:pt idx="683">
                  <c:v>-0.05</c:v>
                </c:pt>
                <c:pt idx="684">
                  <c:v>-0.05</c:v>
                </c:pt>
                <c:pt idx="685">
                  <c:v>-0.05</c:v>
                </c:pt>
                <c:pt idx="686">
                  <c:v>-0.05</c:v>
                </c:pt>
                <c:pt idx="687">
                  <c:v>-0.05</c:v>
                </c:pt>
                <c:pt idx="688">
                  <c:v>-0.05</c:v>
                </c:pt>
                <c:pt idx="689">
                  <c:v>-0.05</c:v>
                </c:pt>
                <c:pt idx="690">
                  <c:v>-0.05</c:v>
                </c:pt>
                <c:pt idx="691">
                  <c:v>-0.05</c:v>
                </c:pt>
                <c:pt idx="692">
                  <c:v>-0.05</c:v>
                </c:pt>
                <c:pt idx="693">
                  <c:v>-0.05</c:v>
                </c:pt>
                <c:pt idx="694">
                  <c:v>-0.05</c:v>
                </c:pt>
                <c:pt idx="695">
                  <c:v>-0.05</c:v>
                </c:pt>
                <c:pt idx="696">
                  <c:v>-0.05</c:v>
                </c:pt>
                <c:pt idx="697">
                  <c:v>-0.05</c:v>
                </c:pt>
                <c:pt idx="698">
                  <c:v>-0.05</c:v>
                </c:pt>
                <c:pt idx="699">
                  <c:v>-0.05</c:v>
                </c:pt>
                <c:pt idx="700">
                  <c:v>-0.05</c:v>
                </c:pt>
                <c:pt idx="701">
                  <c:v>-0.05</c:v>
                </c:pt>
                <c:pt idx="702">
                  <c:v>-0.05</c:v>
                </c:pt>
                <c:pt idx="703">
                  <c:v>-0.05</c:v>
                </c:pt>
                <c:pt idx="704">
                  <c:v>-0.05</c:v>
                </c:pt>
                <c:pt idx="705">
                  <c:v>-0.05</c:v>
                </c:pt>
                <c:pt idx="706">
                  <c:v>-0.05</c:v>
                </c:pt>
                <c:pt idx="707">
                  <c:v>-0.05</c:v>
                </c:pt>
                <c:pt idx="708">
                  <c:v>-0.05</c:v>
                </c:pt>
                <c:pt idx="709">
                  <c:v>-0.05</c:v>
                </c:pt>
                <c:pt idx="710">
                  <c:v>-0.05</c:v>
                </c:pt>
                <c:pt idx="711">
                  <c:v>-0.05</c:v>
                </c:pt>
                <c:pt idx="712">
                  <c:v>-0.05</c:v>
                </c:pt>
                <c:pt idx="713">
                  <c:v>-0.05</c:v>
                </c:pt>
                <c:pt idx="714">
                  <c:v>-0.05</c:v>
                </c:pt>
                <c:pt idx="715">
                  <c:v>-0.05</c:v>
                </c:pt>
                <c:pt idx="716">
                  <c:v>-0.05</c:v>
                </c:pt>
                <c:pt idx="717">
                  <c:v>-0.05</c:v>
                </c:pt>
                <c:pt idx="718">
                  <c:v>-0.05</c:v>
                </c:pt>
                <c:pt idx="719">
                  <c:v>-0.05</c:v>
                </c:pt>
                <c:pt idx="720">
                  <c:v>-0.05</c:v>
                </c:pt>
                <c:pt idx="721">
                  <c:v>-0.05</c:v>
                </c:pt>
                <c:pt idx="722">
                  <c:v>-0.05</c:v>
                </c:pt>
                <c:pt idx="723">
                  <c:v>-0.05</c:v>
                </c:pt>
                <c:pt idx="724">
                  <c:v>-0.05</c:v>
                </c:pt>
                <c:pt idx="725">
                  <c:v>-0.05</c:v>
                </c:pt>
                <c:pt idx="726">
                  <c:v>-0.05</c:v>
                </c:pt>
                <c:pt idx="727">
                  <c:v>-0.05</c:v>
                </c:pt>
                <c:pt idx="728">
                  <c:v>-0.05</c:v>
                </c:pt>
                <c:pt idx="729">
                  <c:v>-0.05</c:v>
                </c:pt>
                <c:pt idx="730">
                  <c:v>-0.05</c:v>
                </c:pt>
                <c:pt idx="731">
                  <c:v>-0.05</c:v>
                </c:pt>
                <c:pt idx="732">
                  <c:v>-0.05</c:v>
                </c:pt>
                <c:pt idx="733">
                  <c:v>-0.05</c:v>
                </c:pt>
                <c:pt idx="734">
                  <c:v>-0.05</c:v>
                </c:pt>
                <c:pt idx="735">
                  <c:v>-0.05</c:v>
                </c:pt>
                <c:pt idx="736">
                  <c:v>-0.05</c:v>
                </c:pt>
                <c:pt idx="737">
                  <c:v>-0.05</c:v>
                </c:pt>
                <c:pt idx="738">
                  <c:v>-0.05</c:v>
                </c:pt>
                <c:pt idx="739">
                  <c:v>-0.05</c:v>
                </c:pt>
                <c:pt idx="740">
                  <c:v>-0.05</c:v>
                </c:pt>
                <c:pt idx="741">
                  <c:v>-0.05</c:v>
                </c:pt>
                <c:pt idx="742">
                  <c:v>-0.05</c:v>
                </c:pt>
                <c:pt idx="743">
                  <c:v>-0.05</c:v>
                </c:pt>
                <c:pt idx="744">
                  <c:v>-0.05</c:v>
                </c:pt>
                <c:pt idx="745">
                  <c:v>-0.05</c:v>
                </c:pt>
                <c:pt idx="746">
                  <c:v>-0.05</c:v>
                </c:pt>
                <c:pt idx="747">
                  <c:v>-0.05</c:v>
                </c:pt>
                <c:pt idx="748">
                  <c:v>-0.05</c:v>
                </c:pt>
                <c:pt idx="749">
                  <c:v>-0.05</c:v>
                </c:pt>
                <c:pt idx="750">
                  <c:v>-0.05</c:v>
                </c:pt>
                <c:pt idx="751">
                  <c:v>-0.05</c:v>
                </c:pt>
                <c:pt idx="752">
                  <c:v>-0.05</c:v>
                </c:pt>
                <c:pt idx="753">
                  <c:v>-0.05</c:v>
                </c:pt>
                <c:pt idx="754">
                  <c:v>-0.05</c:v>
                </c:pt>
                <c:pt idx="755">
                  <c:v>-0.05</c:v>
                </c:pt>
                <c:pt idx="756">
                  <c:v>-0.05</c:v>
                </c:pt>
                <c:pt idx="757">
                  <c:v>-0.05</c:v>
                </c:pt>
                <c:pt idx="758">
                  <c:v>-0.05</c:v>
                </c:pt>
                <c:pt idx="759">
                  <c:v>-0.05</c:v>
                </c:pt>
                <c:pt idx="760">
                  <c:v>-0.05</c:v>
                </c:pt>
                <c:pt idx="761">
                  <c:v>-0.05</c:v>
                </c:pt>
                <c:pt idx="762">
                  <c:v>-0.05</c:v>
                </c:pt>
                <c:pt idx="763">
                  <c:v>-0.05</c:v>
                </c:pt>
              </c:numCache>
            </c:numRef>
          </c:yVal>
          <c:smooth val="0"/>
          <c:extLst xmlns:c16r2="http://schemas.microsoft.com/office/drawing/2015/06/chart">
            <c:ext xmlns:c16="http://schemas.microsoft.com/office/drawing/2014/chart" uri="{C3380CC4-5D6E-409C-BE32-E72D297353CC}">
              <c16:uniqueId val="{00000001-5FF2-4FFC-B648-B1CDF681368E}"/>
            </c:ext>
          </c:extLst>
        </c:ser>
        <c:ser>
          <c:idx val="2"/>
          <c:order val="2"/>
          <c:spPr>
            <a:ln w="25400" cap="rnd">
              <a:noFill/>
              <a:round/>
            </a:ln>
            <a:effectLst/>
          </c:spPr>
          <c:marker>
            <c:symbol val="circle"/>
            <c:size val="5"/>
            <c:spPr>
              <a:solidFill>
                <a:schemeClr val="tx2"/>
              </a:solidFill>
              <a:ln w="9525">
                <a:solidFill>
                  <a:schemeClr val="tx2"/>
                </a:solidFill>
              </a:ln>
              <a:effectLst/>
            </c:spPr>
          </c:marker>
          <c:xVal>
            <c:numRef>
              <c:f>盐度!$A$2:$A$765</c:f>
              <c:numCache>
                <c:formatCode>m/d/yyyy\ h:mm</c:formatCode>
                <c:ptCount val="764"/>
                <c:pt idx="0">
                  <c:v>42155.586111111101</c:v>
                </c:pt>
                <c:pt idx="1">
                  <c:v>42154.002777777801</c:v>
                </c:pt>
                <c:pt idx="2">
                  <c:v>42154.023611111093</c:v>
                </c:pt>
                <c:pt idx="3">
                  <c:v>42154.044444444407</c:v>
                </c:pt>
                <c:pt idx="4">
                  <c:v>42154.065277777801</c:v>
                </c:pt>
                <c:pt idx="5">
                  <c:v>42154.086111111101</c:v>
                </c:pt>
                <c:pt idx="6">
                  <c:v>42154.106944444407</c:v>
                </c:pt>
                <c:pt idx="7">
                  <c:v>42154.127777777794</c:v>
                </c:pt>
                <c:pt idx="8">
                  <c:v>42154.148611111101</c:v>
                </c:pt>
                <c:pt idx="9">
                  <c:v>42154.1694444444</c:v>
                </c:pt>
                <c:pt idx="10">
                  <c:v>42154.190277777801</c:v>
                </c:pt>
                <c:pt idx="11">
                  <c:v>42154.211111111093</c:v>
                </c:pt>
                <c:pt idx="12">
                  <c:v>42154.2319444444</c:v>
                </c:pt>
                <c:pt idx="13">
                  <c:v>42154.252777777801</c:v>
                </c:pt>
                <c:pt idx="14">
                  <c:v>42154.273611111093</c:v>
                </c:pt>
                <c:pt idx="15">
                  <c:v>42154.2944444444</c:v>
                </c:pt>
                <c:pt idx="16">
                  <c:v>42154.315277777809</c:v>
                </c:pt>
                <c:pt idx="17">
                  <c:v>42154.336111111101</c:v>
                </c:pt>
                <c:pt idx="18">
                  <c:v>42154.356944444415</c:v>
                </c:pt>
                <c:pt idx="19">
                  <c:v>42154.377777777801</c:v>
                </c:pt>
                <c:pt idx="20">
                  <c:v>42154.398611111101</c:v>
                </c:pt>
                <c:pt idx="21">
                  <c:v>42154.419444444407</c:v>
                </c:pt>
                <c:pt idx="22">
                  <c:v>42154.440277777809</c:v>
                </c:pt>
                <c:pt idx="23">
                  <c:v>42154.6694444444</c:v>
                </c:pt>
                <c:pt idx="24">
                  <c:v>42154.690277777801</c:v>
                </c:pt>
                <c:pt idx="25">
                  <c:v>42154.711111111093</c:v>
                </c:pt>
                <c:pt idx="26">
                  <c:v>42154.7319444444</c:v>
                </c:pt>
                <c:pt idx="27">
                  <c:v>42154.752777777801</c:v>
                </c:pt>
                <c:pt idx="28">
                  <c:v>42154.773611111093</c:v>
                </c:pt>
                <c:pt idx="29">
                  <c:v>42154.7944444444</c:v>
                </c:pt>
                <c:pt idx="30">
                  <c:v>42154.815277777809</c:v>
                </c:pt>
                <c:pt idx="31">
                  <c:v>42154.836111111101</c:v>
                </c:pt>
                <c:pt idx="32">
                  <c:v>42154.856944444415</c:v>
                </c:pt>
                <c:pt idx="33">
                  <c:v>42154.877777777801</c:v>
                </c:pt>
                <c:pt idx="34">
                  <c:v>42154.898611111101</c:v>
                </c:pt>
                <c:pt idx="35">
                  <c:v>42154.919444444407</c:v>
                </c:pt>
                <c:pt idx="36">
                  <c:v>42154.940277777809</c:v>
                </c:pt>
                <c:pt idx="37">
                  <c:v>42154.961111111093</c:v>
                </c:pt>
                <c:pt idx="38">
                  <c:v>42154.981944444407</c:v>
                </c:pt>
                <c:pt idx="39">
                  <c:v>42155.002777777801</c:v>
                </c:pt>
                <c:pt idx="40">
                  <c:v>42155.023611111093</c:v>
                </c:pt>
                <c:pt idx="41">
                  <c:v>42155.044444444407</c:v>
                </c:pt>
                <c:pt idx="42">
                  <c:v>42155.065277777801</c:v>
                </c:pt>
                <c:pt idx="43">
                  <c:v>42155.086111111101</c:v>
                </c:pt>
                <c:pt idx="44">
                  <c:v>42155.106944444407</c:v>
                </c:pt>
                <c:pt idx="45">
                  <c:v>42155.127777777794</c:v>
                </c:pt>
                <c:pt idx="46">
                  <c:v>42155.148611111101</c:v>
                </c:pt>
                <c:pt idx="47">
                  <c:v>42155.1694444444</c:v>
                </c:pt>
                <c:pt idx="48">
                  <c:v>42155.190277777801</c:v>
                </c:pt>
                <c:pt idx="49">
                  <c:v>42155.211111111093</c:v>
                </c:pt>
                <c:pt idx="50">
                  <c:v>42155.2319444444</c:v>
                </c:pt>
                <c:pt idx="51">
                  <c:v>42155.252777777801</c:v>
                </c:pt>
                <c:pt idx="52">
                  <c:v>42155.273611111093</c:v>
                </c:pt>
                <c:pt idx="53">
                  <c:v>42155.2944444444</c:v>
                </c:pt>
                <c:pt idx="54">
                  <c:v>42155.315277777809</c:v>
                </c:pt>
                <c:pt idx="55">
                  <c:v>42155.336111111101</c:v>
                </c:pt>
                <c:pt idx="56">
                  <c:v>42155.356944444415</c:v>
                </c:pt>
                <c:pt idx="57">
                  <c:v>42155.377777777801</c:v>
                </c:pt>
                <c:pt idx="58">
                  <c:v>42155.398611111101</c:v>
                </c:pt>
                <c:pt idx="59">
                  <c:v>42155.419444444407</c:v>
                </c:pt>
                <c:pt idx="60">
                  <c:v>42155.440277777809</c:v>
                </c:pt>
                <c:pt idx="61">
                  <c:v>42155.481944444407</c:v>
                </c:pt>
                <c:pt idx="62">
                  <c:v>42155.502777777801</c:v>
                </c:pt>
                <c:pt idx="63">
                  <c:v>42155.523611111093</c:v>
                </c:pt>
                <c:pt idx="64">
                  <c:v>42155.544444444407</c:v>
                </c:pt>
                <c:pt idx="65">
                  <c:v>42155.565277777801</c:v>
                </c:pt>
                <c:pt idx="66">
                  <c:v>42155.606944444407</c:v>
                </c:pt>
                <c:pt idx="67">
                  <c:v>42155.627777777794</c:v>
                </c:pt>
                <c:pt idx="68">
                  <c:v>42155.648611111101</c:v>
                </c:pt>
                <c:pt idx="69">
                  <c:v>42155.6694444444</c:v>
                </c:pt>
                <c:pt idx="70">
                  <c:v>42155.690277777801</c:v>
                </c:pt>
                <c:pt idx="71">
                  <c:v>42155.7319444444</c:v>
                </c:pt>
                <c:pt idx="72">
                  <c:v>42155.752777777801</c:v>
                </c:pt>
                <c:pt idx="73">
                  <c:v>42155.773611111093</c:v>
                </c:pt>
                <c:pt idx="74">
                  <c:v>42155.7944444444</c:v>
                </c:pt>
                <c:pt idx="75">
                  <c:v>42155.815277777809</c:v>
                </c:pt>
                <c:pt idx="76">
                  <c:v>42155.836111111101</c:v>
                </c:pt>
                <c:pt idx="77">
                  <c:v>42155.856944444415</c:v>
                </c:pt>
                <c:pt idx="78">
                  <c:v>42155.877777777801</c:v>
                </c:pt>
                <c:pt idx="79">
                  <c:v>42155.898611111101</c:v>
                </c:pt>
                <c:pt idx="80">
                  <c:v>42155.919444444407</c:v>
                </c:pt>
                <c:pt idx="81">
                  <c:v>42155.940277777809</c:v>
                </c:pt>
                <c:pt idx="82">
                  <c:v>42155.961111111093</c:v>
                </c:pt>
                <c:pt idx="83">
                  <c:v>42155.981944444407</c:v>
                </c:pt>
                <c:pt idx="84">
                  <c:v>42156.002777777801</c:v>
                </c:pt>
                <c:pt idx="85">
                  <c:v>42156.023611111093</c:v>
                </c:pt>
                <c:pt idx="86">
                  <c:v>42156.044444444407</c:v>
                </c:pt>
                <c:pt idx="87">
                  <c:v>42156.065277777801</c:v>
                </c:pt>
                <c:pt idx="88">
                  <c:v>42156.086111111101</c:v>
                </c:pt>
                <c:pt idx="89">
                  <c:v>42156.106944444407</c:v>
                </c:pt>
                <c:pt idx="90">
                  <c:v>42156.127777777794</c:v>
                </c:pt>
                <c:pt idx="91">
                  <c:v>42156.148611111101</c:v>
                </c:pt>
                <c:pt idx="92">
                  <c:v>42156.1694444444</c:v>
                </c:pt>
                <c:pt idx="93">
                  <c:v>42156.190277777801</c:v>
                </c:pt>
                <c:pt idx="94">
                  <c:v>42156.211111111093</c:v>
                </c:pt>
                <c:pt idx="95">
                  <c:v>42156.2319444444</c:v>
                </c:pt>
                <c:pt idx="96">
                  <c:v>42156.252777777801</c:v>
                </c:pt>
                <c:pt idx="97">
                  <c:v>42156.273611111093</c:v>
                </c:pt>
                <c:pt idx="98">
                  <c:v>42156.2944444444</c:v>
                </c:pt>
                <c:pt idx="99">
                  <c:v>42156.315277777809</c:v>
                </c:pt>
                <c:pt idx="100">
                  <c:v>42156.336111111101</c:v>
                </c:pt>
                <c:pt idx="101">
                  <c:v>42156.356944444415</c:v>
                </c:pt>
                <c:pt idx="102">
                  <c:v>42156.377777777801</c:v>
                </c:pt>
                <c:pt idx="103">
                  <c:v>42156.398611111101</c:v>
                </c:pt>
                <c:pt idx="104">
                  <c:v>42156.419444444407</c:v>
                </c:pt>
                <c:pt idx="105">
                  <c:v>42156.440277777809</c:v>
                </c:pt>
                <c:pt idx="106">
                  <c:v>42156.481944444407</c:v>
                </c:pt>
                <c:pt idx="107">
                  <c:v>42156.502777777801</c:v>
                </c:pt>
                <c:pt idx="108">
                  <c:v>42156.523611111093</c:v>
                </c:pt>
                <c:pt idx="109">
                  <c:v>42156.544444444407</c:v>
                </c:pt>
                <c:pt idx="110">
                  <c:v>42156.565277777801</c:v>
                </c:pt>
                <c:pt idx="111">
                  <c:v>42156.606944444407</c:v>
                </c:pt>
                <c:pt idx="112">
                  <c:v>42156.627777777794</c:v>
                </c:pt>
                <c:pt idx="113">
                  <c:v>42156.648611111101</c:v>
                </c:pt>
                <c:pt idx="114">
                  <c:v>42156.6694444444</c:v>
                </c:pt>
                <c:pt idx="115">
                  <c:v>42156.690277777801</c:v>
                </c:pt>
                <c:pt idx="116">
                  <c:v>42156.711111111093</c:v>
                </c:pt>
                <c:pt idx="117">
                  <c:v>42156.7319444444</c:v>
                </c:pt>
                <c:pt idx="118">
                  <c:v>42156.752777777801</c:v>
                </c:pt>
                <c:pt idx="119">
                  <c:v>42156.773611111093</c:v>
                </c:pt>
                <c:pt idx="120">
                  <c:v>42156.7944444444</c:v>
                </c:pt>
                <c:pt idx="121">
                  <c:v>42156.815277777809</c:v>
                </c:pt>
                <c:pt idx="122">
                  <c:v>42156.836111111101</c:v>
                </c:pt>
                <c:pt idx="123">
                  <c:v>42156.856944444415</c:v>
                </c:pt>
                <c:pt idx="124">
                  <c:v>42156.877777777801</c:v>
                </c:pt>
                <c:pt idx="125">
                  <c:v>42156.898611111101</c:v>
                </c:pt>
                <c:pt idx="126">
                  <c:v>42156.919444444407</c:v>
                </c:pt>
                <c:pt idx="127">
                  <c:v>42156.940277777809</c:v>
                </c:pt>
                <c:pt idx="128">
                  <c:v>42156.961111111093</c:v>
                </c:pt>
                <c:pt idx="129">
                  <c:v>42156.981944444407</c:v>
                </c:pt>
                <c:pt idx="130">
                  <c:v>42157.002777777801</c:v>
                </c:pt>
                <c:pt idx="131">
                  <c:v>42157.023611111093</c:v>
                </c:pt>
                <c:pt idx="132">
                  <c:v>42157.044444444407</c:v>
                </c:pt>
                <c:pt idx="133">
                  <c:v>42157.065277777801</c:v>
                </c:pt>
                <c:pt idx="134">
                  <c:v>42157.086111111101</c:v>
                </c:pt>
                <c:pt idx="135">
                  <c:v>42157.106944444407</c:v>
                </c:pt>
                <c:pt idx="136">
                  <c:v>42157.127777777794</c:v>
                </c:pt>
                <c:pt idx="137">
                  <c:v>42157.148611111101</c:v>
                </c:pt>
                <c:pt idx="138">
                  <c:v>42157.1694444444</c:v>
                </c:pt>
                <c:pt idx="139">
                  <c:v>42157.190277777801</c:v>
                </c:pt>
                <c:pt idx="140">
                  <c:v>42157.211111111093</c:v>
                </c:pt>
                <c:pt idx="141">
                  <c:v>42157.2319444444</c:v>
                </c:pt>
                <c:pt idx="142">
                  <c:v>42157.252777777801</c:v>
                </c:pt>
                <c:pt idx="143">
                  <c:v>42157.273611111093</c:v>
                </c:pt>
                <c:pt idx="144">
                  <c:v>42157.2944444444</c:v>
                </c:pt>
                <c:pt idx="145">
                  <c:v>42157.315277777809</c:v>
                </c:pt>
                <c:pt idx="146">
                  <c:v>42157.336111111101</c:v>
                </c:pt>
                <c:pt idx="147">
                  <c:v>42157.461111111093</c:v>
                </c:pt>
                <c:pt idx="148">
                  <c:v>42157.481944444407</c:v>
                </c:pt>
                <c:pt idx="149">
                  <c:v>42157.502777777801</c:v>
                </c:pt>
                <c:pt idx="150">
                  <c:v>42157.523611111093</c:v>
                </c:pt>
                <c:pt idx="151">
                  <c:v>42157.544444444407</c:v>
                </c:pt>
                <c:pt idx="152">
                  <c:v>42157.565277777801</c:v>
                </c:pt>
                <c:pt idx="153">
                  <c:v>42157.586111111101</c:v>
                </c:pt>
                <c:pt idx="154">
                  <c:v>42157.606944444407</c:v>
                </c:pt>
                <c:pt idx="155">
                  <c:v>42157.627777777794</c:v>
                </c:pt>
                <c:pt idx="156">
                  <c:v>42157.648611111101</c:v>
                </c:pt>
                <c:pt idx="157">
                  <c:v>42157.6694444444</c:v>
                </c:pt>
                <c:pt idx="158">
                  <c:v>42157.711111111093</c:v>
                </c:pt>
                <c:pt idx="159">
                  <c:v>42157.752777777801</c:v>
                </c:pt>
                <c:pt idx="160">
                  <c:v>42157.773611111093</c:v>
                </c:pt>
                <c:pt idx="161">
                  <c:v>42157.7944444444</c:v>
                </c:pt>
                <c:pt idx="162">
                  <c:v>42157.815277777809</c:v>
                </c:pt>
                <c:pt idx="163">
                  <c:v>42157.836111111101</c:v>
                </c:pt>
                <c:pt idx="164">
                  <c:v>42157.856944444415</c:v>
                </c:pt>
                <c:pt idx="165">
                  <c:v>42157.877777777801</c:v>
                </c:pt>
                <c:pt idx="166">
                  <c:v>42157.898611111101</c:v>
                </c:pt>
                <c:pt idx="167">
                  <c:v>42157.919444444407</c:v>
                </c:pt>
                <c:pt idx="168">
                  <c:v>42157.940277777809</c:v>
                </c:pt>
                <c:pt idx="169">
                  <c:v>42157.961111111093</c:v>
                </c:pt>
                <c:pt idx="170">
                  <c:v>42157.981944444407</c:v>
                </c:pt>
                <c:pt idx="171">
                  <c:v>42158.002777777801</c:v>
                </c:pt>
                <c:pt idx="172">
                  <c:v>42158.023611111093</c:v>
                </c:pt>
                <c:pt idx="173">
                  <c:v>42158.044444444407</c:v>
                </c:pt>
                <c:pt idx="174">
                  <c:v>42158.065277777801</c:v>
                </c:pt>
                <c:pt idx="175">
                  <c:v>42158.086111111101</c:v>
                </c:pt>
                <c:pt idx="176">
                  <c:v>42158.106944444407</c:v>
                </c:pt>
                <c:pt idx="177">
                  <c:v>42158.127777777794</c:v>
                </c:pt>
                <c:pt idx="178">
                  <c:v>42158.148611111101</c:v>
                </c:pt>
                <c:pt idx="179">
                  <c:v>42158.1694444444</c:v>
                </c:pt>
                <c:pt idx="180">
                  <c:v>42158.190277777801</c:v>
                </c:pt>
                <c:pt idx="181">
                  <c:v>42158.211111111093</c:v>
                </c:pt>
                <c:pt idx="182">
                  <c:v>42158.2319444444</c:v>
                </c:pt>
                <c:pt idx="183">
                  <c:v>42158.252777777801</c:v>
                </c:pt>
                <c:pt idx="184">
                  <c:v>42158.273611111093</c:v>
                </c:pt>
                <c:pt idx="185">
                  <c:v>42158.2944444444</c:v>
                </c:pt>
                <c:pt idx="186">
                  <c:v>42158.315277777809</c:v>
                </c:pt>
                <c:pt idx="187">
                  <c:v>42158.336111111101</c:v>
                </c:pt>
                <c:pt idx="188">
                  <c:v>42158.356944444415</c:v>
                </c:pt>
                <c:pt idx="189">
                  <c:v>42158.377777777801</c:v>
                </c:pt>
                <c:pt idx="190">
                  <c:v>42158.398611111101</c:v>
                </c:pt>
                <c:pt idx="191">
                  <c:v>42158.419444444407</c:v>
                </c:pt>
                <c:pt idx="192">
                  <c:v>42158.461111111093</c:v>
                </c:pt>
                <c:pt idx="193">
                  <c:v>42158.481944444407</c:v>
                </c:pt>
                <c:pt idx="194">
                  <c:v>42158.502777777801</c:v>
                </c:pt>
                <c:pt idx="195">
                  <c:v>42158.523611111093</c:v>
                </c:pt>
                <c:pt idx="196">
                  <c:v>42158.544444444407</c:v>
                </c:pt>
                <c:pt idx="197">
                  <c:v>42158.565277777801</c:v>
                </c:pt>
                <c:pt idx="198">
                  <c:v>42158.586111111101</c:v>
                </c:pt>
                <c:pt idx="199">
                  <c:v>42158.711111111093</c:v>
                </c:pt>
                <c:pt idx="200">
                  <c:v>42158.752777777801</c:v>
                </c:pt>
                <c:pt idx="201">
                  <c:v>42158.773611111093</c:v>
                </c:pt>
                <c:pt idx="202">
                  <c:v>42158.7944444444</c:v>
                </c:pt>
                <c:pt idx="203">
                  <c:v>42158.815277777809</c:v>
                </c:pt>
                <c:pt idx="204">
                  <c:v>42158.836111111101</c:v>
                </c:pt>
                <c:pt idx="205">
                  <c:v>42158.856944444415</c:v>
                </c:pt>
                <c:pt idx="206">
                  <c:v>42158.877777777801</c:v>
                </c:pt>
                <c:pt idx="207">
                  <c:v>42158.898611111101</c:v>
                </c:pt>
                <c:pt idx="208">
                  <c:v>42158.919444444407</c:v>
                </c:pt>
                <c:pt idx="209">
                  <c:v>42158.940277777809</c:v>
                </c:pt>
                <c:pt idx="210">
                  <c:v>42158.961111111093</c:v>
                </c:pt>
                <c:pt idx="211">
                  <c:v>42158.981944444407</c:v>
                </c:pt>
                <c:pt idx="212">
                  <c:v>42159.003043981495</c:v>
                </c:pt>
                <c:pt idx="213">
                  <c:v>42159.023877314801</c:v>
                </c:pt>
                <c:pt idx="214">
                  <c:v>42159.044710648202</c:v>
                </c:pt>
                <c:pt idx="215">
                  <c:v>42159.065543981495</c:v>
                </c:pt>
                <c:pt idx="216">
                  <c:v>42159.086377314808</c:v>
                </c:pt>
                <c:pt idx="217">
                  <c:v>42159.107210648202</c:v>
                </c:pt>
                <c:pt idx="218">
                  <c:v>42159.128043981495</c:v>
                </c:pt>
                <c:pt idx="219">
                  <c:v>42159.148877314808</c:v>
                </c:pt>
                <c:pt idx="220">
                  <c:v>42159.169710648195</c:v>
                </c:pt>
                <c:pt idx="221">
                  <c:v>42159.190543981495</c:v>
                </c:pt>
                <c:pt idx="222">
                  <c:v>42159.211377314801</c:v>
                </c:pt>
                <c:pt idx="223">
                  <c:v>42159.232210648202</c:v>
                </c:pt>
                <c:pt idx="224">
                  <c:v>42159.253043981495</c:v>
                </c:pt>
                <c:pt idx="225">
                  <c:v>42159.273877314801</c:v>
                </c:pt>
                <c:pt idx="226">
                  <c:v>42159.294710648195</c:v>
                </c:pt>
                <c:pt idx="227">
                  <c:v>42159.315543981502</c:v>
                </c:pt>
                <c:pt idx="228">
                  <c:v>42159.336377314808</c:v>
                </c:pt>
                <c:pt idx="229">
                  <c:v>42159.35721064821</c:v>
                </c:pt>
                <c:pt idx="230">
                  <c:v>42159.378043981502</c:v>
                </c:pt>
                <c:pt idx="231">
                  <c:v>42159.398877314808</c:v>
                </c:pt>
                <c:pt idx="232">
                  <c:v>42159.544710648202</c:v>
                </c:pt>
                <c:pt idx="233">
                  <c:v>42159.565543981495</c:v>
                </c:pt>
                <c:pt idx="234">
                  <c:v>42159.607210648202</c:v>
                </c:pt>
                <c:pt idx="235">
                  <c:v>42159.628043981495</c:v>
                </c:pt>
                <c:pt idx="236">
                  <c:v>42159.648877314808</c:v>
                </c:pt>
                <c:pt idx="237">
                  <c:v>42159.669710648195</c:v>
                </c:pt>
                <c:pt idx="238">
                  <c:v>42159.690543981495</c:v>
                </c:pt>
                <c:pt idx="239">
                  <c:v>42159.711377314801</c:v>
                </c:pt>
                <c:pt idx="240">
                  <c:v>42159.732210648202</c:v>
                </c:pt>
                <c:pt idx="241">
                  <c:v>42159.753043981495</c:v>
                </c:pt>
                <c:pt idx="242">
                  <c:v>42159.773877314801</c:v>
                </c:pt>
                <c:pt idx="243">
                  <c:v>42159.794710648195</c:v>
                </c:pt>
                <c:pt idx="244">
                  <c:v>42159.815543981502</c:v>
                </c:pt>
                <c:pt idx="245">
                  <c:v>42159.836377314808</c:v>
                </c:pt>
                <c:pt idx="246">
                  <c:v>42159.85721064821</c:v>
                </c:pt>
                <c:pt idx="247">
                  <c:v>42159.898877314808</c:v>
                </c:pt>
                <c:pt idx="248">
                  <c:v>42159.919710648202</c:v>
                </c:pt>
                <c:pt idx="249">
                  <c:v>42159.940543981502</c:v>
                </c:pt>
                <c:pt idx="250">
                  <c:v>42159.961377314801</c:v>
                </c:pt>
                <c:pt idx="251">
                  <c:v>42159.98221064821</c:v>
                </c:pt>
                <c:pt idx="252">
                  <c:v>42160.003043981495</c:v>
                </c:pt>
                <c:pt idx="253">
                  <c:v>42160.023877314801</c:v>
                </c:pt>
                <c:pt idx="254">
                  <c:v>42160.044710648202</c:v>
                </c:pt>
                <c:pt idx="255">
                  <c:v>42160.065543981495</c:v>
                </c:pt>
                <c:pt idx="256">
                  <c:v>42160.086377314808</c:v>
                </c:pt>
                <c:pt idx="257">
                  <c:v>42160.107210648202</c:v>
                </c:pt>
                <c:pt idx="258">
                  <c:v>42160.128043981495</c:v>
                </c:pt>
                <c:pt idx="259">
                  <c:v>42160.148877314808</c:v>
                </c:pt>
                <c:pt idx="260">
                  <c:v>42160.169710648195</c:v>
                </c:pt>
                <c:pt idx="261">
                  <c:v>42160.190543981495</c:v>
                </c:pt>
                <c:pt idx="262">
                  <c:v>42160.211377314801</c:v>
                </c:pt>
                <c:pt idx="263">
                  <c:v>42160.232210648202</c:v>
                </c:pt>
                <c:pt idx="264">
                  <c:v>42160.253043981495</c:v>
                </c:pt>
                <c:pt idx="265">
                  <c:v>42160.273877314801</c:v>
                </c:pt>
                <c:pt idx="266">
                  <c:v>42160.294710648195</c:v>
                </c:pt>
                <c:pt idx="267">
                  <c:v>42160.315543981502</c:v>
                </c:pt>
                <c:pt idx="268">
                  <c:v>42160.336377314808</c:v>
                </c:pt>
                <c:pt idx="269">
                  <c:v>42160.35721064821</c:v>
                </c:pt>
                <c:pt idx="270">
                  <c:v>42160.378043981502</c:v>
                </c:pt>
                <c:pt idx="271">
                  <c:v>42160.398877314808</c:v>
                </c:pt>
                <c:pt idx="272">
                  <c:v>42160.419710648202</c:v>
                </c:pt>
                <c:pt idx="273">
                  <c:v>42160.440543981502</c:v>
                </c:pt>
                <c:pt idx="274">
                  <c:v>42160.461377314801</c:v>
                </c:pt>
                <c:pt idx="275">
                  <c:v>42160.48221064821</c:v>
                </c:pt>
                <c:pt idx="276">
                  <c:v>42160.503043981495</c:v>
                </c:pt>
                <c:pt idx="277">
                  <c:v>42160.523877314801</c:v>
                </c:pt>
                <c:pt idx="278">
                  <c:v>42160.544710648202</c:v>
                </c:pt>
                <c:pt idx="279">
                  <c:v>42160.565543981495</c:v>
                </c:pt>
                <c:pt idx="280">
                  <c:v>42160.586377314808</c:v>
                </c:pt>
                <c:pt idx="281">
                  <c:v>42160.607210648202</c:v>
                </c:pt>
                <c:pt idx="282">
                  <c:v>42160.628043981495</c:v>
                </c:pt>
                <c:pt idx="283">
                  <c:v>42160.648877314808</c:v>
                </c:pt>
                <c:pt idx="284">
                  <c:v>42160.669710648195</c:v>
                </c:pt>
                <c:pt idx="285">
                  <c:v>42160.690543981495</c:v>
                </c:pt>
                <c:pt idx="286">
                  <c:v>42160.711377314801</c:v>
                </c:pt>
                <c:pt idx="287">
                  <c:v>42160.732210648202</c:v>
                </c:pt>
                <c:pt idx="288">
                  <c:v>42160.753043981495</c:v>
                </c:pt>
                <c:pt idx="289">
                  <c:v>42160.773877314801</c:v>
                </c:pt>
                <c:pt idx="290">
                  <c:v>42160.794710648195</c:v>
                </c:pt>
                <c:pt idx="291">
                  <c:v>42160.815543981502</c:v>
                </c:pt>
                <c:pt idx="292">
                  <c:v>42160.836377314808</c:v>
                </c:pt>
                <c:pt idx="293">
                  <c:v>42160.85721064821</c:v>
                </c:pt>
                <c:pt idx="294">
                  <c:v>42160.878043981502</c:v>
                </c:pt>
                <c:pt idx="295">
                  <c:v>42160.898877314808</c:v>
                </c:pt>
                <c:pt idx="296">
                  <c:v>42160.919710648202</c:v>
                </c:pt>
                <c:pt idx="297">
                  <c:v>42160.940543981502</c:v>
                </c:pt>
                <c:pt idx="298">
                  <c:v>42160.961377314801</c:v>
                </c:pt>
                <c:pt idx="299">
                  <c:v>42160.98221064821</c:v>
                </c:pt>
                <c:pt idx="300">
                  <c:v>42161.003043981495</c:v>
                </c:pt>
                <c:pt idx="301">
                  <c:v>42161.023877314801</c:v>
                </c:pt>
                <c:pt idx="302">
                  <c:v>42161.044710648202</c:v>
                </c:pt>
                <c:pt idx="303">
                  <c:v>42161.065543981495</c:v>
                </c:pt>
                <c:pt idx="304">
                  <c:v>42161.086377314808</c:v>
                </c:pt>
                <c:pt idx="305">
                  <c:v>42161.107210648202</c:v>
                </c:pt>
                <c:pt idx="306">
                  <c:v>42161.128043981495</c:v>
                </c:pt>
                <c:pt idx="307">
                  <c:v>42161.148877314808</c:v>
                </c:pt>
                <c:pt idx="308">
                  <c:v>42161.169710648195</c:v>
                </c:pt>
                <c:pt idx="309">
                  <c:v>42161.190543981495</c:v>
                </c:pt>
                <c:pt idx="310">
                  <c:v>42161.211377314801</c:v>
                </c:pt>
                <c:pt idx="311">
                  <c:v>42161.232210648202</c:v>
                </c:pt>
                <c:pt idx="312">
                  <c:v>42161.253043981495</c:v>
                </c:pt>
                <c:pt idx="313">
                  <c:v>42161.273877314801</c:v>
                </c:pt>
                <c:pt idx="314">
                  <c:v>42161.294710648195</c:v>
                </c:pt>
                <c:pt idx="315">
                  <c:v>42161.315543981502</c:v>
                </c:pt>
                <c:pt idx="316">
                  <c:v>42161.336377314808</c:v>
                </c:pt>
                <c:pt idx="317">
                  <c:v>42161.35721064821</c:v>
                </c:pt>
                <c:pt idx="318">
                  <c:v>42161.378043981502</c:v>
                </c:pt>
                <c:pt idx="319">
                  <c:v>42161.398877314808</c:v>
                </c:pt>
                <c:pt idx="320">
                  <c:v>42161.419710648202</c:v>
                </c:pt>
                <c:pt idx="321">
                  <c:v>42161.440543981502</c:v>
                </c:pt>
                <c:pt idx="322">
                  <c:v>42161.461377314801</c:v>
                </c:pt>
                <c:pt idx="323">
                  <c:v>42161.48221064821</c:v>
                </c:pt>
                <c:pt idx="324">
                  <c:v>42161.503043981495</c:v>
                </c:pt>
                <c:pt idx="325">
                  <c:v>42161.523877314801</c:v>
                </c:pt>
                <c:pt idx="326">
                  <c:v>42161.544710648202</c:v>
                </c:pt>
                <c:pt idx="327">
                  <c:v>42161.565543981495</c:v>
                </c:pt>
                <c:pt idx="328">
                  <c:v>42161.586377314808</c:v>
                </c:pt>
                <c:pt idx="329">
                  <c:v>42161.607210648202</c:v>
                </c:pt>
                <c:pt idx="330">
                  <c:v>42161.628043981495</c:v>
                </c:pt>
                <c:pt idx="331">
                  <c:v>42161.648877314808</c:v>
                </c:pt>
                <c:pt idx="332">
                  <c:v>42161.669710648195</c:v>
                </c:pt>
                <c:pt idx="333">
                  <c:v>42161.690543981495</c:v>
                </c:pt>
                <c:pt idx="334">
                  <c:v>42161.711377314801</c:v>
                </c:pt>
                <c:pt idx="335">
                  <c:v>42161.732210648202</c:v>
                </c:pt>
                <c:pt idx="336">
                  <c:v>42161.753043981495</c:v>
                </c:pt>
                <c:pt idx="337">
                  <c:v>42161.773877314801</c:v>
                </c:pt>
                <c:pt idx="338">
                  <c:v>42161.794710648195</c:v>
                </c:pt>
                <c:pt idx="339">
                  <c:v>42161.815543981502</c:v>
                </c:pt>
                <c:pt idx="340">
                  <c:v>42161.836377314808</c:v>
                </c:pt>
                <c:pt idx="341">
                  <c:v>42161.85721064821</c:v>
                </c:pt>
                <c:pt idx="342">
                  <c:v>42161.878043981502</c:v>
                </c:pt>
                <c:pt idx="343">
                  <c:v>42161.898877314808</c:v>
                </c:pt>
                <c:pt idx="344">
                  <c:v>42161.919710648202</c:v>
                </c:pt>
                <c:pt idx="345">
                  <c:v>42161.940543981502</c:v>
                </c:pt>
                <c:pt idx="346">
                  <c:v>42161.961377314801</c:v>
                </c:pt>
                <c:pt idx="347">
                  <c:v>42161.98221064821</c:v>
                </c:pt>
                <c:pt idx="348">
                  <c:v>42162.003043981495</c:v>
                </c:pt>
                <c:pt idx="349">
                  <c:v>42162.023877314801</c:v>
                </c:pt>
                <c:pt idx="350">
                  <c:v>42162.044710648202</c:v>
                </c:pt>
                <c:pt idx="351">
                  <c:v>42162.065543981495</c:v>
                </c:pt>
                <c:pt idx="352">
                  <c:v>42162.086377314808</c:v>
                </c:pt>
                <c:pt idx="353">
                  <c:v>42162.107210648202</c:v>
                </c:pt>
                <c:pt idx="354">
                  <c:v>42162.128043981495</c:v>
                </c:pt>
                <c:pt idx="355">
                  <c:v>42162.148877314808</c:v>
                </c:pt>
                <c:pt idx="356">
                  <c:v>42162.169710648195</c:v>
                </c:pt>
                <c:pt idx="357">
                  <c:v>42162.190543981495</c:v>
                </c:pt>
                <c:pt idx="358">
                  <c:v>42162.211377314801</c:v>
                </c:pt>
                <c:pt idx="359">
                  <c:v>42162.232210648202</c:v>
                </c:pt>
                <c:pt idx="360">
                  <c:v>42162.253043981495</c:v>
                </c:pt>
                <c:pt idx="361">
                  <c:v>42162.273877314801</c:v>
                </c:pt>
                <c:pt idx="362">
                  <c:v>42162.294710648195</c:v>
                </c:pt>
                <c:pt idx="363">
                  <c:v>42162.315543981502</c:v>
                </c:pt>
                <c:pt idx="364">
                  <c:v>42162.336377314808</c:v>
                </c:pt>
                <c:pt idx="365">
                  <c:v>42162.35721064821</c:v>
                </c:pt>
                <c:pt idx="366">
                  <c:v>42162.378043981502</c:v>
                </c:pt>
                <c:pt idx="367">
                  <c:v>42162.398877314808</c:v>
                </c:pt>
                <c:pt idx="368">
                  <c:v>42162.419710648202</c:v>
                </c:pt>
                <c:pt idx="369">
                  <c:v>42162.440543981502</c:v>
                </c:pt>
                <c:pt idx="370">
                  <c:v>42162.461377314801</c:v>
                </c:pt>
                <c:pt idx="371">
                  <c:v>42162.48221064821</c:v>
                </c:pt>
                <c:pt idx="372">
                  <c:v>42162.503043981495</c:v>
                </c:pt>
                <c:pt idx="373">
                  <c:v>42162.523877314801</c:v>
                </c:pt>
                <c:pt idx="374">
                  <c:v>42162.544710648202</c:v>
                </c:pt>
                <c:pt idx="375">
                  <c:v>42162.565543981495</c:v>
                </c:pt>
                <c:pt idx="376">
                  <c:v>42162.586377314808</c:v>
                </c:pt>
                <c:pt idx="377">
                  <c:v>42162.607210648202</c:v>
                </c:pt>
                <c:pt idx="378">
                  <c:v>42162.628043981495</c:v>
                </c:pt>
                <c:pt idx="379">
                  <c:v>42162.648877314808</c:v>
                </c:pt>
                <c:pt idx="380">
                  <c:v>42162.669710648195</c:v>
                </c:pt>
                <c:pt idx="381">
                  <c:v>42162.690543981495</c:v>
                </c:pt>
                <c:pt idx="382">
                  <c:v>42162.711377314801</c:v>
                </c:pt>
                <c:pt idx="383">
                  <c:v>42162.732210648202</c:v>
                </c:pt>
                <c:pt idx="384">
                  <c:v>42162.753043981495</c:v>
                </c:pt>
                <c:pt idx="385">
                  <c:v>42162.773877314801</c:v>
                </c:pt>
                <c:pt idx="386">
                  <c:v>42162.794710648195</c:v>
                </c:pt>
                <c:pt idx="387">
                  <c:v>42162.815543981502</c:v>
                </c:pt>
                <c:pt idx="388">
                  <c:v>42162.836377314808</c:v>
                </c:pt>
                <c:pt idx="389">
                  <c:v>42162.85721064821</c:v>
                </c:pt>
                <c:pt idx="390">
                  <c:v>42162.878043981502</c:v>
                </c:pt>
                <c:pt idx="391">
                  <c:v>42162.898877314808</c:v>
                </c:pt>
                <c:pt idx="392">
                  <c:v>42162.919710648202</c:v>
                </c:pt>
                <c:pt idx="393">
                  <c:v>42162.940543981502</c:v>
                </c:pt>
                <c:pt idx="394">
                  <c:v>42162.961377314801</c:v>
                </c:pt>
                <c:pt idx="395">
                  <c:v>42162.98221064821</c:v>
                </c:pt>
                <c:pt idx="396">
                  <c:v>42163.003043981495</c:v>
                </c:pt>
                <c:pt idx="397">
                  <c:v>42163.023877314801</c:v>
                </c:pt>
                <c:pt idx="398">
                  <c:v>42163.044710648202</c:v>
                </c:pt>
                <c:pt idx="399">
                  <c:v>42163.065543981495</c:v>
                </c:pt>
                <c:pt idx="400">
                  <c:v>42163.086377314808</c:v>
                </c:pt>
                <c:pt idx="401">
                  <c:v>42163.107210648202</c:v>
                </c:pt>
                <c:pt idx="402">
                  <c:v>42163.128043981495</c:v>
                </c:pt>
                <c:pt idx="403">
                  <c:v>42163.148877314808</c:v>
                </c:pt>
                <c:pt idx="404">
                  <c:v>42163.169710648195</c:v>
                </c:pt>
                <c:pt idx="405">
                  <c:v>42163.190543981495</c:v>
                </c:pt>
                <c:pt idx="406">
                  <c:v>42163.211377314801</c:v>
                </c:pt>
                <c:pt idx="407">
                  <c:v>42163.232210648202</c:v>
                </c:pt>
                <c:pt idx="408">
                  <c:v>42163.253043981495</c:v>
                </c:pt>
                <c:pt idx="409">
                  <c:v>42163.273877314801</c:v>
                </c:pt>
                <c:pt idx="410">
                  <c:v>42163.294710648195</c:v>
                </c:pt>
                <c:pt idx="411">
                  <c:v>42163.315543981502</c:v>
                </c:pt>
                <c:pt idx="412">
                  <c:v>42163.336377314808</c:v>
                </c:pt>
                <c:pt idx="413">
                  <c:v>42163.35721064821</c:v>
                </c:pt>
                <c:pt idx="414">
                  <c:v>42163.378043981502</c:v>
                </c:pt>
                <c:pt idx="415">
                  <c:v>42163.398877314808</c:v>
                </c:pt>
                <c:pt idx="416">
                  <c:v>42163.419710648202</c:v>
                </c:pt>
                <c:pt idx="417">
                  <c:v>42163.440543981502</c:v>
                </c:pt>
                <c:pt idx="418">
                  <c:v>42163.461377314801</c:v>
                </c:pt>
                <c:pt idx="419">
                  <c:v>42163.48221064821</c:v>
                </c:pt>
                <c:pt idx="420">
                  <c:v>42163.503043981495</c:v>
                </c:pt>
                <c:pt idx="421">
                  <c:v>42163.523877314801</c:v>
                </c:pt>
                <c:pt idx="422">
                  <c:v>42163.544710648202</c:v>
                </c:pt>
                <c:pt idx="423">
                  <c:v>42163.565543981495</c:v>
                </c:pt>
                <c:pt idx="424">
                  <c:v>42163.607210648202</c:v>
                </c:pt>
                <c:pt idx="425">
                  <c:v>42163.628043981495</c:v>
                </c:pt>
                <c:pt idx="426">
                  <c:v>42163.648877314808</c:v>
                </c:pt>
                <c:pt idx="427">
                  <c:v>42163.669710648195</c:v>
                </c:pt>
                <c:pt idx="428">
                  <c:v>42163.690543981495</c:v>
                </c:pt>
                <c:pt idx="429">
                  <c:v>42163.711377314801</c:v>
                </c:pt>
                <c:pt idx="430">
                  <c:v>42163.732210648202</c:v>
                </c:pt>
                <c:pt idx="431">
                  <c:v>42163.753043981495</c:v>
                </c:pt>
                <c:pt idx="432">
                  <c:v>42163.773877314801</c:v>
                </c:pt>
                <c:pt idx="433">
                  <c:v>42163.794710648195</c:v>
                </c:pt>
                <c:pt idx="434">
                  <c:v>42163.815543981502</c:v>
                </c:pt>
                <c:pt idx="435">
                  <c:v>42163.836377314808</c:v>
                </c:pt>
                <c:pt idx="436">
                  <c:v>42163.85721064821</c:v>
                </c:pt>
                <c:pt idx="437">
                  <c:v>42163.878043981502</c:v>
                </c:pt>
                <c:pt idx="438">
                  <c:v>42163.898877314808</c:v>
                </c:pt>
                <c:pt idx="439">
                  <c:v>42163.919710648202</c:v>
                </c:pt>
                <c:pt idx="440">
                  <c:v>42163.940543981502</c:v>
                </c:pt>
                <c:pt idx="441">
                  <c:v>42163.961377314801</c:v>
                </c:pt>
                <c:pt idx="442">
                  <c:v>42163.98221064821</c:v>
                </c:pt>
                <c:pt idx="443">
                  <c:v>42164.003043981495</c:v>
                </c:pt>
                <c:pt idx="444">
                  <c:v>42164.023877314801</c:v>
                </c:pt>
                <c:pt idx="445">
                  <c:v>42164.044710648202</c:v>
                </c:pt>
                <c:pt idx="446">
                  <c:v>42164.065543981495</c:v>
                </c:pt>
                <c:pt idx="447">
                  <c:v>42164.086377314808</c:v>
                </c:pt>
                <c:pt idx="448">
                  <c:v>42164.107210648202</c:v>
                </c:pt>
                <c:pt idx="449">
                  <c:v>42164.128043981495</c:v>
                </c:pt>
                <c:pt idx="450">
                  <c:v>42164.148877314808</c:v>
                </c:pt>
                <c:pt idx="451">
                  <c:v>42164.169710648195</c:v>
                </c:pt>
                <c:pt idx="452">
                  <c:v>42164.190543981495</c:v>
                </c:pt>
                <c:pt idx="453">
                  <c:v>42164.211377314801</c:v>
                </c:pt>
                <c:pt idx="454">
                  <c:v>42164.232210648202</c:v>
                </c:pt>
                <c:pt idx="455">
                  <c:v>42164.253043981495</c:v>
                </c:pt>
                <c:pt idx="456">
                  <c:v>42164.273877314801</c:v>
                </c:pt>
                <c:pt idx="457">
                  <c:v>42164.294710648195</c:v>
                </c:pt>
                <c:pt idx="458">
                  <c:v>42164.315543981502</c:v>
                </c:pt>
                <c:pt idx="459">
                  <c:v>42164.336377314808</c:v>
                </c:pt>
                <c:pt idx="460">
                  <c:v>42164.35721064821</c:v>
                </c:pt>
                <c:pt idx="461">
                  <c:v>42164.378043981502</c:v>
                </c:pt>
                <c:pt idx="462">
                  <c:v>42164.398877314808</c:v>
                </c:pt>
                <c:pt idx="463">
                  <c:v>42164.419710648202</c:v>
                </c:pt>
                <c:pt idx="464">
                  <c:v>42164.440543981502</c:v>
                </c:pt>
                <c:pt idx="465">
                  <c:v>42164.461377314801</c:v>
                </c:pt>
                <c:pt idx="466">
                  <c:v>42164.48221064821</c:v>
                </c:pt>
                <c:pt idx="467">
                  <c:v>42164.503043981495</c:v>
                </c:pt>
                <c:pt idx="468">
                  <c:v>42164.523877314801</c:v>
                </c:pt>
                <c:pt idx="469">
                  <c:v>42164.544710648202</c:v>
                </c:pt>
                <c:pt idx="470">
                  <c:v>42164.565543981495</c:v>
                </c:pt>
                <c:pt idx="471">
                  <c:v>42164.586377314808</c:v>
                </c:pt>
                <c:pt idx="472">
                  <c:v>42164.607210648202</c:v>
                </c:pt>
                <c:pt idx="473">
                  <c:v>42164.628043981495</c:v>
                </c:pt>
                <c:pt idx="474">
                  <c:v>42164.648877314808</c:v>
                </c:pt>
                <c:pt idx="475">
                  <c:v>42164.669710648195</c:v>
                </c:pt>
                <c:pt idx="476">
                  <c:v>42164.690543981495</c:v>
                </c:pt>
                <c:pt idx="477">
                  <c:v>42164.711377314801</c:v>
                </c:pt>
                <c:pt idx="478">
                  <c:v>42164.732210648202</c:v>
                </c:pt>
                <c:pt idx="479">
                  <c:v>42164.753043981495</c:v>
                </c:pt>
                <c:pt idx="480">
                  <c:v>42164.773877314801</c:v>
                </c:pt>
                <c:pt idx="481">
                  <c:v>42164.794710648195</c:v>
                </c:pt>
                <c:pt idx="482">
                  <c:v>42164.815543981502</c:v>
                </c:pt>
                <c:pt idx="483">
                  <c:v>42164.836377314808</c:v>
                </c:pt>
                <c:pt idx="484">
                  <c:v>42164.85721064821</c:v>
                </c:pt>
                <c:pt idx="485">
                  <c:v>42164.878043981502</c:v>
                </c:pt>
                <c:pt idx="486">
                  <c:v>42164.898877314808</c:v>
                </c:pt>
                <c:pt idx="487">
                  <c:v>42164.919710648202</c:v>
                </c:pt>
                <c:pt idx="488">
                  <c:v>42164.940543981502</c:v>
                </c:pt>
                <c:pt idx="489">
                  <c:v>42164.961377314801</c:v>
                </c:pt>
                <c:pt idx="490">
                  <c:v>42164.98221064821</c:v>
                </c:pt>
                <c:pt idx="491">
                  <c:v>42165.003043981495</c:v>
                </c:pt>
                <c:pt idx="492">
                  <c:v>42165.023877314801</c:v>
                </c:pt>
                <c:pt idx="493">
                  <c:v>42165.044710648202</c:v>
                </c:pt>
                <c:pt idx="494">
                  <c:v>42165.065543981495</c:v>
                </c:pt>
                <c:pt idx="495">
                  <c:v>42165.086377314808</c:v>
                </c:pt>
                <c:pt idx="496">
                  <c:v>42165.107210648202</c:v>
                </c:pt>
                <c:pt idx="497">
                  <c:v>42165.128043981495</c:v>
                </c:pt>
                <c:pt idx="498">
                  <c:v>42165.148877314808</c:v>
                </c:pt>
                <c:pt idx="499">
                  <c:v>42165.169710648195</c:v>
                </c:pt>
                <c:pt idx="500">
                  <c:v>42165.190543981495</c:v>
                </c:pt>
                <c:pt idx="501">
                  <c:v>42165.211377314801</c:v>
                </c:pt>
                <c:pt idx="502">
                  <c:v>42165.232210648202</c:v>
                </c:pt>
                <c:pt idx="503">
                  <c:v>42165.253043981495</c:v>
                </c:pt>
                <c:pt idx="504">
                  <c:v>42165.273877314801</c:v>
                </c:pt>
                <c:pt idx="505">
                  <c:v>42165.294710648195</c:v>
                </c:pt>
                <c:pt idx="506">
                  <c:v>42165.315543981502</c:v>
                </c:pt>
                <c:pt idx="507">
                  <c:v>42165.336377314808</c:v>
                </c:pt>
                <c:pt idx="508">
                  <c:v>42165.35721064821</c:v>
                </c:pt>
                <c:pt idx="509">
                  <c:v>42165.377777777801</c:v>
                </c:pt>
                <c:pt idx="510">
                  <c:v>42165.398611111101</c:v>
                </c:pt>
                <c:pt idx="511">
                  <c:v>42165.419444444407</c:v>
                </c:pt>
                <c:pt idx="512">
                  <c:v>42165.440277777809</c:v>
                </c:pt>
                <c:pt idx="513">
                  <c:v>42165.461111111093</c:v>
                </c:pt>
                <c:pt idx="514">
                  <c:v>42165.481944444407</c:v>
                </c:pt>
                <c:pt idx="515">
                  <c:v>42165.502777777801</c:v>
                </c:pt>
                <c:pt idx="516">
                  <c:v>42165.523611111093</c:v>
                </c:pt>
                <c:pt idx="517">
                  <c:v>42165.544444444407</c:v>
                </c:pt>
                <c:pt idx="518">
                  <c:v>42165.565277777801</c:v>
                </c:pt>
                <c:pt idx="519">
                  <c:v>42165.586111111101</c:v>
                </c:pt>
                <c:pt idx="520">
                  <c:v>42165.606944444407</c:v>
                </c:pt>
                <c:pt idx="521">
                  <c:v>42165.627777777794</c:v>
                </c:pt>
                <c:pt idx="522">
                  <c:v>42165.648611111101</c:v>
                </c:pt>
                <c:pt idx="523">
                  <c:v>42165.6694444444</c:v>
                </c:pt>
                <c:pt idx="524">
                  <c:v>42165.690277777801</c:v>
                </c:pt>
                <c:pt idx="525">
                  <c:v>42165.711111111093</c:v>
                </c:pt>
                <c:pt idx="526">
                  <c:v>42165.7319444444</c:v>
                </c:pt>
                <c:pt idx="527">
                  <c:v>42165.752777777801</c:v>
                </c:pt>
                <c:pt idx="528">
                  <c:v>42165.773611111093</c:v>
                </c:pt>
                <c:pt idx="529">
                  <c:v>42165.7944444444</c:v>
                </c:pt>
                <c:pt idx="530">
                  <c:v>42165.815277777809</c:v>
                </c:pt>
                <c:pt idx="531">
                  <c:v>42165.836111111101</c:v>
                </c:pt>
                <c:pt idx="532">
                  <c:v>42165.856944444415</c:v>
                </c:pt>
                <c:pt idx="533">
                  <c:v>42165.877777777801</c:v>
                </c:pt>
                <c:pt idx="534">
                  <c:v>42165.898611111101</c:v>
                </c:pt>
                <c:pt idx="535">
                  <c:v>42165.919444444407</c:v>
                </c:pt>
                <c:pt idx="536">
                  <c:v>42165.940277777809</c:v>
                </c:pt>
                <c:pt idx="537">
                  <c:v>42165.961111111093</c:v>
                </c:pt>
                <c:pt idx="538">
                  <c:v>42165.981944444407</c:v>
                </c:pt>
                <c:pt idx="539">
                  <c:v>42166.002777777801</c:v>
                </c:pt>
                <c:pt idx="540">
                  <c:v>42166.023611111093</c:v>
                </c:pt>
                <c:pt idx="541">
                  <c:v>42166.044444444407</c:v>
                </c:pt>
                <c:pt idx="542">
                  <c:v>42166.065277777801</c:v>
                </c:pt>
                <c:pt idx="543">
                  <c:v>42166.086111111101</c:v>
                </c:pt>
                <c:pt idx="544">
                  <c:v>42166.106944444407</c:v>
                </c:pt>
                <c:pt idx="545">
                  <c:v>42166.127777777794</c:v>
                </c:pt>
                <c:pt idx="546">
                  <c:v>42166.148611111101</c:v>
                </c:pt>
                <c:pt idx="547">
                  <c:v>42166.1694444444</c:v>
                </c:pt>
                <c:pt idx="548">
                  <c:v>42166.190277777801</c:v>
                </c:pt>
                <c:pt idx="549">
                  <c:v>42166.211111111093</c:v>
                </c:pt>
                <c:pt idx="550">
                  <c:v>42166.2319444444</c:v>
                </c:pt>
                <c:pt idx="551">
                  <c:v>42166.252777777801</c:v>
                </c:pt>
                <c:pt idx="552">
                  <c:v>42166.273611111093</c:v>
                </c:pt>
                <c:pt idx="553">
                  <c:v>42166.2944444444</c:v>
                </c:pt>
                <c:pt idx="554">
                  <c:v>42166.315277777809</c:v>
                </c:pt>
                <c:pt idx="555">
                  <c:v>42166.336111111101</c:v>
                </c:pt>
                <c:pt idx="556">
                  <c:v>42166.356944444415</c:v>
                </c:pt>
                <c:pt idx="557">
                  <c:v>42166.377777777801</c:v>
                </c:pt>
                <c:pt idx="558">
                  <c:v>42166.398611111101</c:v>
                </c:pt>
                <c:pt idx="559">
                  <c:v>42166.419444444407</c:v>
                </c:pt>
                <c:pt idx="560">
                  <c:v>42166.440277777809</c:v>
                </c:pt>
                <c:pt idx="561">
                  <c:v>42166.461111111093</c:v>
                </c:pt>
                <c:pt idx="562">
                  <c:v>42166.481944444407</c:v>
                </c:pt>
                <c:pt idx="563">
                  <c:v>42166.502777777801</c:v>
                </c:pt>
                <c:pt idx="564">
                  <c:v>42166.523611111093</c:v>
                </c:pt>
                <c:pt idx="565">
                  <c:v>42166.544444444407</c:v>
                </c:pt>
                <c:pt idx="566">
                  <c:v>42166.565277777801</c:v>
                </c:pt>
                <c:pt idx="567">
                  <c:v>42166.586111111101</c:v>
                </c:pt>
                <c:pt idx="568">
                  <c:v>42166.606944444407</c:v>
                </c:pt>
                <c:pt idx="569">
                  <c:v>42166.627777777794</c:v>
                </c:pt>
                <c:pt idx="570">
                  <c:v>42166.648611111101</c:v>
                </c:pt>
                <c:pt idx="571">
                  <c:v>42166.6694444444</c:v>
                </c:pt>
                <c:pt idx="572">
                  <c:v>42166.690277777801</c:v>
                </c:pt>
                <c:pt idx="573">
                  <c:v>42166.711111111093</c:v>
                </c:pt>
                <c:pt idx="574">
                  <c:v>42166.7319444444</c:v>
                </c:pt>
                <c:pt idx="575">
                  <c:v>42166.752777777801</c:v>
                </c:pt>
                <c:pt idx="576">
                  <c:v>42166.773611111093</c:v>
                </c:pt>
                <c:pt idx="577">
                  <c:v>42166.7944444444</c:v>
                </c:pt>
                <c:pt idx="578">
                  <c:v>42166.815277777809</c:v>
                </c:pt>
                <c:pt idx="579">
                  <c:v>42166.836111111101</c:v>
                </c:pt>
                <c:pt idx="580">
                  <c:v>42166.856944444415</c:v>
                </c:pt>
                <c:pt idx="581">
                  <c:v>42166.877777777801</c:v>
                </c:pt>
                <c:pt idx="582">
                  <c:v>42166.898611111101</c:v>
                </c:pt>
                <c:pt idx="583">
                  <c:v>42166.919444444407</c:v>
                </c:pt>
                <c:pt idx="584">
                  <c:v>42166.940277777809</c:v>
                </c:pt>
                <c:pt idx="585">
                  <c:v>42166.961111111093</c:v>
                </c:pt>
                <c:pt idx="586">
                  <c:v>42166.981944444407</c:v>
                </c:pt>
                <c:pt idx="587">
                  <c:v>42167.002777777801</c:v>
                </c:pt>
                <c:pt idx="588">
                  <c:v>42167.023611111093</c:v>
                </c:pt>
                <c:pt idx="589">
                  <c:v>42167.044444444407</c:v>
                </c:pt>
                <c:pt idx="590">
                  <c:v>42167.065277777801</c:v>
                </c:pt>
                <c:pt idx="591">
                  <c:v>42167.086111111101</c:v>
                </c:pt>
                <c:pt idx="592">
                  <c:v>42167.106944444407</c:v>
                </c:pt>
                <c:pt idx="593">
                  <c:v>42167.127777777794</c:v>
                </c:pt>
                <c:pt idx="594">
                  <c:v>42167.148611111101</c:v>
                </c:pt>
                <c:pt idx="595">
                  <c:v>42167.1694444444</c:v>
                </c:pt>
                <c:pt idx="596">
                  <c:v>42167.190277777801</c:v>
                </c:pt>
                <c:pt idx="597">
                  <c:v>42167.211111111093</c:v>
                </c:pt>
                <c:pt idx="598">
                  <c:v>42167.2319444444</c:v>
                </c:pt>
                <c:pt idx="599">
                  <c:v>42167.252777777801</c:v>
                </c:pt>
                <c:pt idx="600">
                  <c:v>42167.273611111093</c:v>
                </c:pt>
                <c:pt idx="601">
                  <c:v>42167.2944444444</c:v>
                </c:pt>
                <c:pt idx="602">
                  <c:v>42167.315277777809</c:v>
                </c:pt>
                <c:pt idx="603">
                  <c:v>42167.336111111101</c:v>
                </c:pt>
                <c:pt idx="604">
                  <c:v>42167.356944444415</c:v>
                </c:pt>
                <c:pt idx="605">
                  <c:v>42167.377777777801</c:v>
                </c:pt>
                <c:pt idx="606">
                  <c:v>42167.398611111101</c:v>
                </c:pt>
                <c:pt idx="607">
                  <c:v>42167.419444444407</c:v>
                </c:pt>
                <c:pt idx="608">
                  <c:v>42167.440277777809</c:v>
                </c:pt>
                <c:pt idx="609">
                  <c:v>42167.461111111093</c:v>
                </c:pt>
                <c:pt idx="610">
                  <c:v>42167.481944444407</c:v>
                </c:pt>
                <c:pt idx="611">
                  <c:v>42167.502777777801</c:v>
                </c:pt>
                <c:pt idx="612">
                  <c:v>42167.523611111093</c:v>
                </c:pt>
                <c:pt idx="613">
                  <c:v>42167.544444444407</c:v>
                </c:pt>
                <c:pt idx="614">
                  <c:v>42167.565277777801</c:v>
                </c:pt>
                <c:pt idx="615">
                  <c:v>42167.586111111101</c:v>
                </c:pt>
                <c:pt idx="616">
                  <c:v>42167.606944444407</c:v>
                </c:pt>
                <c:pt idx="617">
                  <c:v>42167.627777777794</c:v>
                </c:pt>
                <c:pt idx="618">
                  <c:v>42167.648611111101</c:v>
                </c:pt>
                <c:pt idx="619">
                  <c:v>42167.6694444444</c:v>
                </c:pt>
                <c:pt idx="620">
                  <c:v>42167.690277777801</c:v>
                </c:pt>
                <c:pt idx="621">
                  <c:v>42167.711111111093</c:v>
                </c:pt>
                <c:pt idx="622">
                  <c:v>42167.7319444444</c:v>
                </c:pt>
                <c:pt idx="623">
                  <c:v>42167.752777777801</c:v>
                </c:pt>
                <c:pt idx="624">
                  <c:v>42167.773611111093</c:v>
                </c:pt>
                <c:pt idx="625">
                  <c:v>42167.7944444444</c:v>
                </c:pt>
                <c:pt idx="626">
                  <c:v>42167.815277777809</c:v>
                </c:pt>
                <c:pt idx="627">
                  <c:v>42167.836111111101</c:v>
                </c:pt>
                <c:pt idx="628">
                  <c:v>42167.856944444415</c:v>
                </c:pt>
                <c:pt idx="629">
                  <c:v>42167.877777777801</c:v>
                </c:pt>
                <c:pt idx="630">
                  <c:v>42167.898611111101</c:v>
                </c:pt>
                <c:pt idx="631">
                  <c:v>42167.919444444407</c:v>
                </c:pt>
                <c:pt idx="632">
                  <c:v>42167.940277777809</c:v>
                </c:pt>
                <c:pt idx="633">
                  <c:v>42167.961111111093</c:v>
                </c:pt>
                <c:pt idx="634">
                  <c:v>42167.981944444407</c:v>
                </c:pt>
                <c:pt idx="635">
                  <c:v>42168.002777777801</c:v>
                </c:pt>
                <c:pt idx="636">
                  <c:v>42168.023611111093</c:v>
                </c:pt>
                <c:pt idx="637">
                  <c:v>42168.044444444407</c:v>
                </c:pt>
                <c:pt idx="638">
                  <c:v>42168.065277777801</c:v>
                </c:pt>
                <c:pt idx="639">
                  <c:v>42168.086111111101</c:v>
                </c:pt>
                <c:pt idx="640">
                  <c:v>42168.106944444407</c:v>
                </c:pt>
                <c:pt idx="641">
                  <c:v>42168.127777777794</c:v>
                </c:pt>
                <c:pt idx="642">
                  <c:v>42168.148611111101</c:v>
                </c:pt>
                <c:pt idx="643">
                  <c:v>42168.1694444444</c:v>
                </c:pt>
                <c:pt idx="644">
                  <c:v>42168.190277777801</c:v>
                </c:pt>
                <c:pt idx="645">
                  <c:v>42168.211111111093</c:v>
                </c:pt>
                <c:pt idx="646">
                  <c:v>42168.2319444444</c:v>
                </c:pt>
                <c:pt idx="647">
                  <c:v>42168.252777777801</c:v>
                </c:pt>
                <c:pt idx="648">
                  <c:v>42168.273611111093</c:v>
                </c:pt>
                <c:pt idx="649">
                  <c:v>42168.2944444444</c:v>
                </c:pt>
                <c:pt idx="650">
                  <c:v>42168.315277777809</c:v>
                </c:pt>
                <c:pt idx="651">
                  <c:v>42168.336111111101</c:v>
                </c:pt>
                <c:pt idx="652">
                  <c:v>42168.356944444415</c:v>
                </c:pt>
                <c:pt idx="653">
                  <c:v>42168.377777777801</c:v>
                </c:pt>
                <c:pt idx="654">
                  <c:v>42168.398611111101</c:v>
                </c:pt>
                <c:pt idx="655">
                  <c:v>42168.419444444407</c:v>
                </c:pt>
                <c:pt idx="656">
                  <c:v>42168.440277777809</c:v>
                </c:pt>
                <c:pt idx="657">
                  <c:v>42168.461111111093</c:v>
                </c:pt>
                <c:pt idx="658">
                  <c:v>42168.481944444407</c:v>
                </c:pt>
                <c:pt idx="659">
                  <c:v>42168.502777777801</c:v>
                </c:pt>
                <c:pt idx="660">
                  <c:v>42168.523611111093</c:v>
                </c:pt>
                <c:pt idx="661">
                  <c:v>42168.544444444407</c:v>
                </c:pt>
                <c:pt idx="662">
                  <c:v>42168.565277777801</c:v>
                </c:pt>
                <c:pt idx="663">
                  <c:v>42168.586111111101</c:v>
                </c:pt>
                <c:pt idx="664">
                  <c:v>42168.606944444407</c:v>
                </c:pt>
                <c:pt idx="665">
                  <c:v>42168.627777777794</c:v>
                </c:pt>
                <c:pt idx="666">
                  <c:v>42168.648611111101</c:v>
                </c:pt>
                <c:pt idx="667">
                  <c:v>42168.6694444444</c:v>
                </c:pt>
                <c:pt idx="668">
                  <c:v>42168.690277777801</c:v>
                </c:pt>
                <c:pt idx="669">
                  <c:v>42168.711111111093</c:v>
                </c:pt>
                <c:pt idx="670">
                  <c:v>42168.7319444444</c:v>
                </c:pt>
                <c:pt idx="671">
                  <c:v>42168.752777777801</c:v>
                </c:pt>
                <c:pt idx="672">
                  <c:v>42168.773611111093</c:v>
                </c:pt>
                <c:pt idx="673">
                  <c:v>42168.7944444444</c:v>
                </c:pt>
                <c:pt idx="674">
                  <c:v>42168.815277777809</c:v>
                </c:pt>
                <c:pt idx="675">
                  <c:v>42168.836111111101</c:v>
                </c:pt>
                <c:pt idx="676">
                  <c:v>42168.856944444415</c:v>
                </c:pt>
                <c:pt idx="677">
                  <c:v>42168.877777777801</c:v>
                </c:pt>
                <c:pt idx="678">
                  <c:v>42168.898611111101</c:v>
                </c:pt>
                <c:pt idx="679">
                  <c:v>42168.919444444407</c:v>
                </c:pt>
                <c:pt idx="680">
                  <c:v>42168.940277777809</c:v>
                </c:pt>
                <c:pt idx="681">
                  <c:v>42168.961111111093</c:v>
                </c:pt>
                <c:pt idx="682">
                  <c:v>42168.981944444407</c:v>
                </c:pt>
                <c:pt idx="683">
                  <c:v>42169.002777777801</c:v>
                </c:pt>
                <c:pt idx="684">
                  <c:v>42169.023611111093</c:v>
                </c:pt>
                <c:pt idx="685">
                  <c:v>42169.044444444407</c:v>
                </c:pt>
                <c:pt idx="686">
                  <c:v>42169.065277777801</c:v>
                </c:pt>
                <c:pt idx="687">
                  <c:v>42169.086111111101</c:v>
                </c:pt>
                <c:pt idx="688">
                  <c:v>42169.106944444407</c:v>
                </c:pt>
                <c:pt idx="689">
                  <c:v>42169.127777777794</c:v>
                </c:pt>
                <c:pt idx="690">
                  <c:v>42169.148611111101</c:v>
                </c:pt>
                <c:pt idx="691">
                  <c:v>42169.1694444444</c:v>
                </c:pt>
                <c:pt idx="692">
                  <c:v>42169.190277777801</c:v>
                </c:pt>
                <c:pt idx="693">
                  <c:v>42169.211111111093</c:v>
                </c:pt>
                <c:pt idx="694">
                  <c:v>42169.2319444444</c:v>
                </c:pt>
                <c:pt idx="695">
                  <c:v>42169.252777777801</c:v>
                </c:pt>
                <c:pt idx="696">
                  <c:v>42169.273611111093</c:v>
                </c:pt>
                <c:pt idx="697">
                  <c:v>42169.2944444444</c:v>
                </c:pt>
                <c:pt idx="698">
                  <c:v>42169.315277777809</c:v>
                </c:pt>
                <c:pt idx="699">
                  <c:v>42169.336111111101</c:v>
                </c:pt>
                <c:pt idx="700">
                  <c:v>42169.356944444415</c:v>
                </c:pt>
                <c:pt idx="701">
                  <c:v>42169.377777777801</c:v>
                </c:pt>
                <c:pt idx="702">
                  <c:v>42169.398611111101</c:v>
                </c:pt>
                <c:pt idx="703">
                  <c:v>42169.419444444407</c:v>
                </c:pt>
                <c:pt idx="704">
                  <c:v>42169.440277777809</c:v>
                </c:pt>
                <c:pt idx="705">
                  <c:v>42169.461111111093</c:v>
                </c:pt>
                <c:pt idx="706">
                  <c:v>42169.481944444407</c:v>
                </c:pt>
                <c:pt idx="707">
                  <c:v>42169.502777777801</c:v>
                </c:pt>
                <c:pt idx="708">
                  <c:v>42169.523611111093</c:v>
                </c:pt>
                <c:pt idx="709">
                  <c:v>42169.544444444407</c:v>
                </c:pt>
                <c:pt idx="710">
                  <c:v>42169.565277777801</c:v>
                </c:pt>
                <c:pt idx="711">
                  <c:v>42169.606944444407</c:v>
                </c:pt>
                <c:pt idx="712">
                  <c:v>42169.627777777794</c:v>
                </c:pt>
                <c:pt idx="713">
                  <c:v>42169.648611111101</c:v>
                </c:pt>
                <c:pt idx="714">
                  <c:v>42169.6694444444</c:v>
                </c:pt>
                <c:pt idx="715">
                  <c:v>42169.690277777801</c:v>
                </c:pt>
                <c:pt idx="716">
                  <c:v>42169.7319444444</c:v>
                </c:pt>
                <c:pt idx="717">
                  <c:v>42169.752777777801</c:v>
                </c:pt>
                <c:pt idx="718">
                  <c:v>42169.773611111093</c:v>
                </c:pt>
                <c:pt idx="719">
                  <c:v>42169.7944444444</c:v>
                </c:pt>
                <c:pt idx="720">
                  <c:v>42169.815277777809</c:v>
                </c:pt>
                <c:pt idx="721">
                  <c:v>42169.836111111101</c:v>
                </c:pt>
                <c:pt idx="722">
                  <c:v>42169.856944444415</c:v>
                </c:pt>
                <c:pt idx="723">
                  <c:v>42169.877777777801</c:v>
                </c:pt>
                <c:pt idx="724">
                  <c:v>42169.898611111101</c:v>
                </c:pt>
                <c:pt idx="725">
                  <c:v>42169.919444444407</c:v>
                </c:pt>
                <c:pt idx="726">
                  <c:v>42169.940277777809</c:v>
                </c:pt>
                <c:pt idx="727">
                  <c:v>42169.961111111093</c:v>
                </c:pt>
                <c:pt idx="728">
                  <c:v>42169.981944444407</c:v>
                </c:pt>
                <c:pt idx="729">
                  <c:v>42170.002777777801</c:v>
                </c:pt>
                <c:pt idx="730">
                  <c:v>42170.023611111093</c:v>
                </c:pt>
                <c:pt idx="731">
                  <c:v>42170.044444444407</c:v>
                </c:pt>
                <c:pt idx="732">
                  <c:v>42170.065277777801</c:v>
                </c:pt>
                <c:pt idx="733">
                  <c:v>42170.086111111101</c:v>
                </c:pt>
                <c:pt idx="734">
                  <c:v>42170.106944444407</c:v>
                </c:pt>
                <c:pt idx="735">
                  <c:v>42170.127777777794</c:v>
                </c:pt>
                <c:pt idx="736">
                  <c:v>42170.148611111101</c:v>
                </c:pt>
                <c:pt idx="737">
                  <c:v>42170.1694444444</c:v>
                </c:pt>
                <c:pt idx="738">
                  <c:v>42170.190277777801</c:v>
                </c:pt>
                <c:pt idx="739">
                  <c:v>42170.211111111093</c:v>
                </c:pt>
                <c:pt idx="740">
                  <c:v>42170.2319444444</c:v>
                </c:pt>
                <c:pt idx="741">
                  <c:v>42170.252777777801</c:v>
                </c:pt>
                <c:pt idx="742">
                  <c:v>42170.273611111093</c:v>
                </c:pt>
                <c:pt idx="743">
                  <c:v>42170.2944444444</c:v>
                </c:pt>
                <c:pt idx="744">
                  <c:v>42170.315277777809</c:v>
                </c:pt>
                <c:pt idx="745">
                  <c:v>42170.336111111101</c:v>
                </c:pt>
                <c:pt idx="746">
                  <c:v>42170.356944444415</c:v>
                </c:pt>
                <c:pt idx="747">
                  <c:v>42170.377777777801</c:v>
                </c:pt>
                <c:pt idx="748">
                  <c:v>42170.398611111101</c:v>
                </c:pt>
                <c:pt idx="749">
                  <c:v>42170.419444444407</c:v>
                </c:pt>
                <c:pt idx="750">
                  <c:v>42170.440277777809</c:v>
                </c:pt>
                <c:pt idx="751">
                  <c:v>42170.461111111093</c:v>
                </c:pt>
                <c:pt idx="752">
                  <c:v>42170.481944444407</c:v>
                </c:pt>
                <c:pt idx="753">
                  <c:v>42170.502777777801</c:v>
                </c:pt>
                <c:pt idx="754">
                  <c:v>42170.523611111093</c:v>
                </c:pt>
                <c:pt idx="755">
                  <c:v>42170.544444444407</c:v>
                </c:pt>
                <c:pt idx="756">
                  <c:v>42170.565277777801</c:v>
                </c:pt>
                <c:pt idx="757">
                  <c:v>42170.586111111101</c:v>
                </c:pt>
                <c:pt idx="758">
                  <c:v>42170.606944444407</c:v>
                </c:pt>
                <c:pt idx="759">
                  <c:v>42170.627777777794</c:v>
                </c:pt>
                <c:pt idx="760">
                  <c:v>42170.648611111101</c:v>
                </c:pt>
                <c:pt idx="761">
                  <c:v>42170.6694444444</c:v>
                </c:pt>
                <c:pt idx="762">
                  <c:v>42170.690277777801</c:v>
                </c:pt>
                <c:pt idx="763">
                  <c:v>42170.711111111093</c:v>
                </c:pt>
              </c:numCache>
            </c:numRef>
          </c:xVal>
          <c:yVal>
            <c:numRef>
              <c:f>盐度!$D$2:$D$765</c:f>
              <c:numCache>
                <c:formatCode>General</c:formatCode>
                <c:ptCount val="764"/>
                <c:pt idx="0" formatCode="0.00%">
                  <c:v>-9.3023255813953418E-2</c:v>
                </c:pt>
                <c:pt idx="17" formatCode="0.00%">
                  <c:v>-2.5000000000000001E-2</c:v>
                </c:pt>
                <c:pt idx="25" formatCode="0.00%">
                  <c:v>-3.7037037037037104E-2</c:v>
                </c:pt>
                <c:pt idx="55" formatCode="0.00%">
                  <c:v>2.4390243902439001E-2</c:v>
                </c:pt>
                <c:pt idx="100" formatCode="0.00%">
                  <c:v>-7.8125000000000104E-3</c:v>
                </c:pt>
                <c:pt idx="116" formatCode="0.00%">
                  <c:v>-2.32558139534884E-2</c:v>
                </c:pt>
                <c:pt idx="146" formatCode="0.00%">
                  <c:v>-1.34966664859884E-2</c:v>
                </c:pt>
                <c:pt idx="147" formatCode="0.00%">
                  <c:v>-1.7091683503522099E-2</c:v>
                </c:pt>
                <c:pt idx="153" formatCode="0.00%">
                  <c:v>-1.55029987552336E-2</c:v>
                </c:pt>
                <c:pt idx="158" formatCode="0.00%">
                  <c:v>-1.8748904853688502E-2</c:v>
                </c:pt>
                <c:pt idx="187" formatCode="0.00%">
                  <c:v>-2.22272753112388E-2</c:v>
                </c:pt>
                <c:pt idx="192" formatCode="0.00%">
                  <c:v>-1.9663079610118806E-2</c:v>
                </c:pt>
                <c:pt idx="198" formatCode="0.00%">
                  <c:v>-1.8796548055325702E-2</c:v>
                </c:pt>
                <c:pt idx="199" formatCode="0.00%">
                  <c:v>-2.2447501810282301E-2</c:v>
                </c:pt>
                <c:pt idx="228" formatCode="0.00%">
                  <c:v>-1.8320872096341503E-2</c:v>
                </c:pt>
                <c:pt idx="239" formatCode="0.00%">
                  <c:v>-1.71990171990173E-2</c:v>
                </c:pt>
                <c:pt idx="268" formatCode="0.00%">
                  <c:v>-1.8383009102266604E-2</c:v>
                </c:pt>
                <c:pt idx="274" formatCode="0.00%">
                  <c:v>-2.1061999406704206E-2</c:v>
                </c:pt>
                <c:pt idx="280" formatCode="0.00%">
                  <c:v>-1.9224927309812002E-2</c:v>
                </c:pt>
                <c:pt idx="286" formatCode="0.00%">
                  <c:v>-1.8076322249497904E-2</c:v>
                </c:pt>
                <c:pt idx="316" formatCode="0.00%">
                  <c:v>-2.4795103226475802E-2</c:v>
                </c:pt>
                <c:pt idx="322" formatCode="0.00%">
                  <c:v>-4.9751243781096105E-3</c:v>
                </c:pt>
                <c:pt idx="328" formatCode="0.00%">
                  <c:v>-2.6459106462962307E-2</c:v>
                </c:pt>
                <c:pt idx="334" formatCode="0.00%">
                  <c:v>-1.6375118761526801E-2</c:v>
                </c:pt>
                <c:pt idx="364" formatCode="0.00%">
                  <c:v>-2.7395039714702602E-2</c:v>
                </c:pt>
                <c:pt idx="370" formatCode="0.00%">
                  <c:v>-1.3751127141569003E-2</c:v>
                </c:pt>
                <c:pt idx="376" formatCode="0.00%">
                  <c:v>-2.5375883995959001E-2</c:v>
                </c:pt>
                <c:pt idx="382" formatCode="0.00%">
                  <c:v>-2.4830699774266204E-2</c:v>
                </c:pt>
                <c:pt idx="412" formatCode="0.00%">
                  <c:v>-2.7479362207395608E-2</c:v>
                </c:pt>
                <c:pt idx="418" formatCode="0.00%">
                  <c:v>-2.2746419545071703E-2</c:v>
                </c:pt>
                <c:pt idx="429" formatCode="0.00%">
                  <c:v>-2.4682380117209305E-2</c:v>
                </c:pt>
                <c:pt idx="459" formatCode="0.00%">
                  <c:v>-1.91914121326793E-2</c:v>
                </c:pt>
                <c:pt idx="465" formatCode="0.00%">
                  <c:v>-2.3546762955805295E-2</c:v>
                </c:pt>
                <c:pt idx="471" formatCode="0.00%">
                  <c:v>-1.9023928809165303E-2</c:v>
                </c:pt>
                <c:pt idx="477" formatCode="0.00%">
                  <c:v>-1.95117168349839E-2</c:v>
                </c:pt>
                <c:pt idx="507" formatCode="0.00%">
                  <c:v>-2.3486825490361202E-2</c:v>
                </c:pt>
                <c:pt idx="513" formatCode="0.00%">
                  <c:v>-4.3808138024216604E-2</c:v>
                </c:pt>
                <c:pt idx="519" formatCode="0.00%">
                  <c:v>4.3600124571784886E-3</c:v>
                </c:pt>
                <c:pt idx="525" formatCode="0.00%">
                  <c:v>-3.1733116354760109E-2</c:v>
                </c:pt>
                <c:pt idx="555" formatCode="0.00%">
                  <c:v>-1.8544935805991401E-2</c:v>
                </c:pt>
                <c:pt idx="561" formatCode="0.00%">
                  <c:v>-2.6163734337466698E-2</c:v>
                </c:pt>
                <c:pt idx="567" formatCode="0.00%">
                  <c:v>-1.0662855886555904E-2</c:v>
                </c:pt>
                <c:pt idx="573" formatCode="0.00%">
                  <c:v>-2.1120860708144E-2</c:v>
                </c:pt>
                <c:pt idx="605" formatCode="0.00%">
                  <c:v>-2.4136360679201205E-2</c:v>
                </c:pt>
                <c:pt idx="611" formatCode="0.00%">
                  <c:v>-1.9101703665462107E-2</c:v>
                </c:pt>
                <c:pt idx="615" formatCode="0.00%">
                  <c:v>-1.4463074363240701E-2</c:v>
                </c:pt>
                <c:pt idx="621" formatCode="0.00%">
                  <c:v>-1.3407538578294898E-2</c:v>
                </c:pt>
                <c:pt idx="651" formatCode="0.00%">
                  <c:v>-2.1186965679593606E-2</c:v>
                </c:pt>
                <c:pt idx="657" formatCode="0.00%">
                  <c:v>-2.1247599578764806E-2</c:v>
                </c:pt>
                <c:pt idx="663" formatCode="0.00%">
                  <c:v>-2.4028661436777995E-2</c:v>
                </c:pt>
                <c:pt idx="669" formatCode="0.00%">
                  <c:v>-2.03691535750554E-2</c:v>
                </c:pt>
                <c:pt idx="699" formatCode="0.00%">
                  <c:v>5.0057537399309501E-2</c:v>
                </c:pt>
                <c:pt idx="705" formatCode="0.00%">
                  <c:v>-8.9326369358510821E-2</c:v>
                </c:pt>
                <c:pt idx="745" formatCode="0.00%">
                  <c:v>-2.0062239290207194E-2</c:v>
                </c:pt>
                <c:pt idx="751" formatCode="0.00%">
                  <c:v>-1.8301661875043802E-2</c:v>
                </c:pt>
                <c:pt idx="757" formatCode="0.00%">
                  <c:v>-1.4223348824109298E-2</c:v>
                </c:pt>
                <c:pt idx="763" formatCode="0.00%">
                  <c:v>-2.2037644852301003E-2</c:v>
                </c:pt>
              </c:numCache>
            </c:numRef>
          </c:yVal>
          <c:smooth val="0"/>
          <c:extLst xmlns:c16r2="http://schemas.microsoft.com/office/drawing/2015/06/chart">
            <c:ext xmlns:c16="http://schemas.microsoft.com/office/drawing/2014/chart" uri="{C3380CC4-5D6E-409C-BE32-E72D297353CC}">
              <c16:uniqueId val="{00000002-5FF2-4FFC-B648-B1CDF681368E}"/>
            </c:ext>
          </c:extLst>
        </c:ser>
        <c:dLbls>
          <c:showLegendKey val="0"/>
          <c:showVal val="0"/>
          <c:showCatName val="0"/>
          <c:showSerName val="0"/>
          <c:showPercent val="0"/>
          <c:showBubbleSize val="0"/>
        </c:dLbls>
        <c:axId val="1377245952"/>
        <c:axId val="1377235072"/>
      </c:scatterChart>
      <c:valAx>
        <c:axId val="1377245952"/>
        <c:scaling>
          <c:orientation val="minMax"/>
          <c:max val="42171"/>
          <c:min val="42154"/>
        </c:scaling>
        <c:delete val="1"/>
        <c:axPos val="b"/>
        <c:majorGridlines>
          <c:spPr>
            <a:ln w="9525" cap="flat" cmpd="sng" algn="ctr">
              <a:solidFill>
                <a:schemeClr val="tx1">
                  <a:lumMod val="15000"/>
                  <a:lumOff val="85000"/>
                </a:schemeClr>
              </a:solidFill>
              <a:round/>
            </a:ln>
            <a:effectLst/>
          </c:spPr>
        </c:majorGridlines>
        <c:numFmt formatCode="m/d/yyyy\ h:mm" sourceLinked="1"/>
        <c:majorTickMark val="out"/>
        <c:minorTickMark val="none"/>
        <c:tickLblPos val="none"/>
        <c:crossAx val="1377235072"/>
        <c:crosses val="autoZero"/>
        <c:crossBetween val="midCat"/>
      </c:valAx>
      <c:valAx>
        <c:axId val="1377235072"/>
        <c:scaling>
          <c:orientation val="minMax"/>
          <c:max val="0.2"/>
          <c:min val="-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sz="1000" b="0" i="0" u="none" strike="noStrike" kern="1200" baseline="0">
                    <a:solidFill>
                      <a:schemeClr val="tx1">
                        <a:lumMod val="65000"/>
                        <a:lumOff val="35000"/>
                      </a:schemeClr>
                    </a:solidFill>
                    <a:latin typeface="+mn-lt"/>
                    <a:ea typeface="+mn-ea"/>
                    <a:cs typeface="+mn-cs"/>
                  </a:defRPr>
                </a:pPr>
                <a:r>
                  <a:rPr lang="zh-CN" altLang="en-US" sz="1100" b="1">
                    <a:latin typeface="微软雅黑" pitchFamily="34" charset="-122"/>
                    <a:ea typeface="微软雅黑" pitchFamily="34" charset="-122"/>
                  </a:rPr>
                  <a:t>在线监测数值与实验室数值相对误差</a:t>
                </a:r>
              </a:p>
            </c:rich>
          </c:tx>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horzOverflow="overflow"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7245952"/>
        <c:crosses val="autoZero"/>
        <c:crossBetween val="midCat"/>
      </c:valAx>
      <c:spPr>
        <a:noFill/>
        <a:ln w="25400">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2400" b="1" i="0" u="none" strike="noStrike" kern="1200" spc="0" baseline="0">
                <a:solidFill>
                  <a:schemeClr val="tx1">
                    <a:lumMod val="65000"/>
                    <a:lumOff val="35000"/>
                  </a:schemeClr>
                </a:solidFill>
                <a:latin typeface="+mn-lt"/>
                <a:ea typeface="+mn-ea"/>
                <a:cs typeface="+mn-cs"/>
              </a:defRPr>
            </a:pPr>
            <a:r>
              <a:rPr lang="zh-CN" altLang="en-US" sz="2400" b="1" dirty="0"/>
              <a:t>鹽度</a:t>
            </a:r>
          </a:p>
        </c:rich>
      </c:tx>
      <c:layout>
        <c:manualLayout>
          <c:xMode val="edge"/>
          <c:yMode val="edge"/>
          <c:x val="0.45867985149832596"/>
          <c:y val="0"/>
        </c:manualLayout>
      </c:layout>
      <c:overlay val="0"/>
      <c:spPr>
        <a:noFill/>
        <a:ln>
          <a:noFill/>
        </a:ln>
        <a:effectLst/>
      </c:spPr>
    </c:title>
    <c:autoTitleDeleted val="0"/>
    <c:plotArea>
      <c:layout>
        <c:manualLayout>
          <c:layoutTarget val="inner"/>
          <c:xMode val="edge"/>
          <c:yMode val="edge"/>
          <c:x val="9.8078866083803035E-2"/>
          <c:y val="0.18563843481319706"/>
          <c:w val="0.87823840769903816"/>
          <c:h val="0.54261910945893599"/>
        </c:manualLayout>
      </c:layout>
      <c:scatterChart>
        <c:scatterStyle val="lineMarker"/>
        <c:varyColors val="0"/>
        <c:ser>
          <c:idx val="0"/>
          <c:order val="0"/>
          <c:tx>
            <c:strRef>
              <c:f>在线监测数据</c:f>
              <c:strCache>
                <c:ptCount val="1"/>
                <c:pt idx="0">
                  <c:v>在线监测数据</c:v>
                </c:pt>
              </c:strCache>
            </c:strRef>
          </c:tx>
          <c:spPr>
            <a:ln w="19050" cap="rnd">
              <a:solidFill>
                <a:srgbClr val="1602A6"/>
              </a:solidFill>
              <a:round/>
            </a:ln>
            <a:effectLst/>
          </c:spPr>
          <c:marker>
            <c:symbol val="triangle"/>
            <c:size val="7"/>
            <c:spPr>
              <a:solidFill>
                <a:srgbClr val="1602A6"/>
              </a:solidFill>
              <a:ln w="9525">
                <a:solidFill>
                  <a:srgbClr val="1602A6"/>
                </a:solidFill>
              </a:ln>
              <a:effectLst/>
            </c:spPr>
          </c:marker>
          <c:xVal>
            <c:numRef>
              <c:f>盐度!$A$2:$A$765</c:f>
              <c:numCache>
                <c:formatCode>m/d/yyyy\ h:mm</c:formatCode>
                <c:ptCount val="764"/>
                <c:pt idx="0">
                  <c:v>42155.586111111101</c:v>
                </c:pt>
                <c:pt idx="1">
                  <c:v>42154.002777777801</c:v>
                </c:pt>
                <c:pt idx="2">
                  <c:v>42154.023611111093</c:v>
                </c:pt>
                <c:pt idx="3">
                  <c:v>42154.044444444407</c:v>
                </c:pt>
                <c:pt idx="4">
                  <c:v>42154.065277777801</c:v>
                </c:pt>
                <c:pt idx="5">
                  <c:v>42154.086111111101</c:v>
                </c:pt>
                <c:pt idx="6">
                  <c:v>42154.106944444407</c:v>
                </c:pt>
                <c:pt idx="7">
                  <c:v>42154.127777777794</c:v>
                </c:pt>
                <c:pt idx="8">
                  <c:v>42154.148611111101</c:v>
                </c:pt>
                <c:pt idx="9">
                  <c:v>42154.1694444444</c:v>
                </c:pt>
                <c:pt idx="10">
                  <c:v>42154.190277777801</c:v>
                </c:pt>
                <c:pt idx="11">
                  <c:v>42154.211111111093</c:v>
                </c:pt>
                <c:pt idx="12">
                  <c:v>42154.2319444444</c:v>
                </c:pt>
                <c:pt idx="13">
                  <c:v>42154.252777777801</c:v>
                </c:pt>
                <c:pt idx="14">
                  <c:v>42154.273611111093</c:v>
                </c:pt>
                <c:pt idx="15">
                  <c:v>42154.2944444444</c:v>
                </c:pt>
                <c:pt idx="16">
                  <c:v>42154.315277777809</c:v>
                </c:pt>
                <c:pt idx="17">
                  <c:v>42154.336111111101</c:v>
                </c:pt>
                <c:pt idx="18">
                  <c:v>42154.356944444415</c:v>
                </c:pt>
                <c:pt idx="19">
                  <c:v>42154.377777777801</c:v>
                </c:pt>
                <c:pt idx="20">
                  <c:v>42154.398611111101</c:v>
                </c:pt>
                <c:pt idx="21">
                  <c:v>42154.419444444407</c:v>
                </c:pt>
                <c:pt idx="22">
                  <c:v>42154.440277777809</c:v>
                </c:pt>
                <c:pt idx="23">
                  <c:v>42154.6694444444</c:v>
                </c:pt>
                <c:pt idx="24">
                  <c:v>42154.690277777801</c:v>
                </c:pt>
                <c:pt idx="25">
                  <c:v>42154.711111111093</c:v>
                </c:pt>
                <c:pt idx="26">
                  <c:v>42154.7319444444</c:v>
                </c:pt>
                <c:pt idx="27">
                  <c:v>42154.752777777801</c:v>
                </c:pt>
                <c:pt idx="28">
                  <c:v>42154.773611111093</c:v>
                </c:pt>
                <c:pt idx="29">
                  <c:v>42154.7944444444</c:v>
                </c:pt>
                <c:pt idx="30">
                  <c:v>42154.815277777809</c:v>
                </c:pt>
                <c:pt idx="31">
                  <c:v>42154.836111111101</c:v>
                </c:pt>
                <c:pt idx="32">
                  <c:v>42154.856944444415</c:v>
                </c:pt>
                <c:pt idx="33">
                  <c:v>42154.877777777801</c:v>
                </c:pt>
                <c:pt idx="34">
                  <c:v>42154.898611111101</c:v>
                </c:pt>
                <c:pt idx="35">
                  <c:v>42154.919444444407</c:v>
                </c:pt>
                <c:pt idx="36">
                  <c:v>42154.940277777809</c:v>
                </c:pt>
                <c:pt idx="37">
                  <c:v>42154.961111111093</c:v>
                </c:pt>
                <c:pt idx="38">
                  <c:v>42154.981944444407</c:v>
                </c:pt>
                <c:pt idx="39">
                  <c:v>42155.002777777801</c:v>
                </c:pt>
                <c:pt idx="40">
                  <c:v>42155.023611111093</c:v>
                </c:pt>
                <c:pt idx="41">
                  <c:v>42155.044444444407</c:v>
                </c:pt>
                <c:pt idx="42">
                  <c:v>42155.065277777801</c:v>
                </c:pt>
                <c:pt idx="43">
                  <c:v>42155.086111111101</c:v>
                </c:pt>
                <c:pt idx="44">
                  <c:v>42155.106944444407</c:v>
                </c:pt>
                <c:pt idx="45">
                  <c:v>42155.127777777794</c:v>
                </c:pt>
                <c:pt idx="46">
                  <c:v>42155.148611111101</c:v>
                </c:pt>
                <c:pt idx="47">
                  <c:v>42155.1694444444</c:v>
                </c:pt>
                <c:pt idx="48">
                  <c:v>42155.190277777801</c:v>
                </c:pt>
                <c:pt idx="49">
                  <c:v>42155.211111111093</c:v>
                </c:pt>
                <c:pt idx="50">
                  <c:v>42155.2319444444</c:v>
                </c:pt>
                <c:pt idx="51">
                  <c:v>42155.252777777801</c:v>
                </c:pt>
                <c:pt idx="52">
                  <c:v>42155.273611111093</c:v>
                </c:pt>
                <c:pt idx="53">
                  <c:v>42155.2944444444</c:v>
                </c:pt>
                <c:pt idx="54">
                  <c:v>42155.315277777809</c:v>
                </c:pt>
                <c:pt idx="55">
                  <c:v>42155.336111111101</c:v>
                </c:pt>
                <c:pt idx="56">
                  <c:v>42155.356944444415</c:v>
                </c:pt>
                <c:pt idx="57">
                  <c:v>42155.377777777801</c:v>
                </c:pt>
                <c:pt idx="58">
                  <c:v>42155.398611111101</c:v>
                </c:pt>
                <c:pt idx="59">
                  <c:v>42155.419444444407</c:v>
                </c:pt>
                <c:pt idx="60">
                  <c:v>42155.440277777809</c:v>
                </c:pt>
                <c:pt idx="61">
                  <c:v>42155.481944444407</c:v>
                </c:pt>
                <c:pt idx="62">
                  <c:v>42155.502777777801</c:v>
                </c:pt>
                <c:pt idx="63">
                  <c:v>42155.523611111093</c:v>
                </c:pt>
                <c:pt idx="64">
                  <c:v>42155.544444444407</c:v>
                </c:pt>
                <c:pt idx="65">
                  <c:v>42155.565277777801</c:v>
                </c:pt>
                <c:pt idx="66">
                  <c:v>42155.606944444407</c:v>
                </c:pt>
                <c:pt idx="67">
                  <c:v>42155.627777777794</c:v>
                </c:pt>
                <c:pt idx="68">
                  <c:v>42155.648611111101</c:v>
                </c:pt>
                <c:pt idx="69">
                  <c:v>42155.6694444444</c:v>
                </c:pt>
                <c:pt idx="70">
                  <c:v>42155.690277777801</c:v>
                </c:pt>
                <c:pt idx="71">
                  <c:v>42155.7319444444</c:v>
                </c:pt>
                <c:pt idx="72">
                  <c:v>42155.752777777801</c:v>
                </c:pt>
                <c:pt idx="73">
                  <c:v>42155.773611111093</c:v>
                </c:pt>
                <c:pt idx="74">
                  <c:v>42155.7944444444</c:v>
                </c:pt>
                <c:pt idx="75">
                  <c:v>42155.815277777809</c:v>
                </c:pt>
                <c:pt idx="76">
                  <c:v>42155.836111111101</c:v>
                </c:pt>
                <c:pt idx="77">
                  <c:v>42155.856944444415</c:v>
                </c:pt>
                <c:pt idx="78">
                  <c:v>42155.877777777801</c:v>
                </c:pt>
                <c:pt idx="79">
                  <c:v>42155.898611111101</c:v>
                </c:pt>
                <c:pt idx="80">
                  <c:v>42155.919444444407</c:v>
                </c:pt>
                <c:pt idx="81">
                  <c:v>42155.940277777809</c:v>
                </c:pt>
                <c:pt idx="82">
                  <c:v>42155.961111111093</c:v>
                </c:pt>
                <c:pt idx="83">
                  <c:v>42155.981944444407</c:v>
                </c:pt>
                <c:pt idx="84">
                  <c:v>42156.002777777801</c:v>
                </c:pt>
                <c:pt idx="85">
                  <c:v>42156.023611111093</c:v>
                </c:pt>
                <c:pt idx="86">
                  <c:v>42156.044444444407</c:v>
                </c:pt>
                <c:pt idx="87">
                  <c:v>42156.065277777801</c:v>
                </c:pt>
                <c:pt idx="88">
                  <c:v>42156.086111111101</c:v>
                </c:pt>
                <c:pt idx="89">
                  <c:v>42156.106944444407</c:v>
                </c:pt>
                <c:pt idx="90">
                  <c:v>42156.127777777794</c:v>
                </c:pt>
                <c:pt idx="91">
                  <c:v>42156.148611111101</c:v>
                </c:pt>
                <c:pt idx="92">
                  <c:v>42156.1694444444</c:v>
                </c:pt>
                <c:pt idx="93">
                  <c:v>42156.190277777801</c:v>
                </c:pt>
                <c:pt idx="94">
                  <c:v>42156.211111111093</c:v>
                </c:pt>
                <c:pt idx="95">
                  <c:v>42156.2319444444</c:v>
                </c:pt>
                <c:pt idx="96">
                  <c:v>42156.252777777801</c:v>
                </c:pt>
                <c:pt idx="97">
                  <c:v>42156.273611111093</c:v>
                </c:pt>
                <c:pt idx="98">
                  <c:v>42156.2944444444</c:v>
                </c:pt>
                <c:pt idx="99">
                  <c:v>42156.315277777809</c:v>
                </c:pt>
                <c:pt idx="100">
                  <c:v>42156.336111111101</c:v>
                </c:pt>
                <c:pt idx="101">
                  <c:v>42156.356944444415</c:v>
                </c:pt>
                <c:pt idx="102">
                  <c:v>42156.377777777801</c:v>
                </c:pt>
                <c:pt idx="103">
                  <c:v>42156.398611111101</c:v>
                </c:pt>
                <c:pt idx="104">
                  <c:v>42156.419444444407</c:v>
                </c:pt>
                <c:pt idx="105">
                  <c:v>42156.440277777809</c:v>
                </c:pt>
                <c:pt idx="106">
                  <c:v>42156.481944444407</c:v>
                </c:pt>
                <c:pt idx="107">
                  <c:v>42156.502777777801</c:v>
                </c:pt>
                <c:pt idx="108">
                  <c:v>42156.523611111093</c:v>
                </c:pt>
                <c:pt idx="109">
                  <c:v>42156.544444444407</c:v>
                </c:pt>
                <c:pt idx="110">
                  <c:v>42156.565277777801</c:v>
                </c:pt>
                <c:pt idx="111">
                  <c:v>42156.606944444407</c:v>
                </c:pt>
                <c:pt idx="112">
                  <c:v>42156.627777777794</c:v>
                </c:pt>
                <c:pt idx="113">
                  <c:v>42156.648611111101</c:v>
                </c:pt>
                <c:pt idx="114">
                  <c:v>42156.6694444444</c:v>
                </c:pt>
                <c:pt idx="115">
                  <c:v>42156.690277777801</c:v>
                </c:pt>
                <c:pt idx="116">
                  <c:v>42156.711111111093</c:v>
                </c:pt>
                <c:pt idx="117">
                  <c:v>42156.7319444444</c:v>
                </c:pt>
                <c:pt idx="118">
                  <c:v>42156.752777777801</c:v>
                </c:pt>
                <c:pt idx="119">
                  <c:v>42156.773611111093</c:v>
                </c:pt>
                <c:pt idx="120">
                  <c:v>42156.7944444444</c:v>
                </c:pt>
                <c:pt idx="121">
                  <c:v>42156.815277777809</c:v>
                </c:pt>
                <c:pt idx="122">
                  <c:v>42156.836111111101</c:v>
                </c:pt>
                <c:pt idx="123">
                  <c:v>42156.856944444415</c:v>
                </c:pt>
                <c:pt idx="124">
                  <c:v>42156.877777777801</c:v>
                </c:pt>
                <c:pt idx="125">
                  <c:v>42156.898611111101</c:v>
                </c:pt>
                <c:pt idx="126">
                  <c:v>42156.919444444407</c:v>
                </c:pt>
                <c:pt idx="127">
                  <c:v>42156.940277777809</c:v>
                </c:pt>
                <c:pt idx="128">
                  <c:v>42156.961111111093</c:v>
                </c:pt>
                <c:pt idx="129">
                  <c:v>42156.981944444407</c:v>
                </c:pt>
                <c:pt idx="130">
                  <c:v>42157.002777777801</c:v>
                </c:pt>
                <c:pt idx="131">
                  <c:v>42157.023611111093</c:v>
                </c:pt>
                <c:pt idx="132">
                  <c:v>42157.044444444407</c:v>
                </c:pt>
                <c:pt idx="133">
                  <c:v>42157.065277777801</c:v>
                </c:pt>
                <c:pt idx="134">
                  <c:v>42157.086111111101</c:v>
                </c:pt>
                <c:pt idx="135">
                  <c:v>42157.106944444407</c:v>
                </c:pt>
                <c:pt idx="136">
                  <c:v>42157.127777777794</c:v>
                </c:pt>
                <c:pt idx="137">
                  <c:v>42157.148611111101</c:v>
                </c:pt>
                <c:pt idx="138">
                  <c:v>42157.1694444444</c:v>
                </c:pt>
                <c:pt idx="139">
                  <c:v>42157.190277777801</c:v>
                </c:pt>
                <c:pt idx="140">
                  <c:v>42157.211111111093</c:v>
                </c:pt>
                <c:pt idx="141">
                  <c:v>42157.2319444444</c:v>
                </c:pt>
                <c:pt idx="142">
                  <c:v>42157.252777777801</c:v>
                </c:pt>
                <c:pt idx="143">
                  <c:v>42157.273611111093</c:v>
                </c:pt>
                <c:pt idx="144">
                  <c:v>42157.2944444444</c:v>
                </c:pt>
                <c:pt idx="145">
                  <c:v>42157.315277777809</c:v>
                </c:pt>
                <c:pt idx="146">
                  <c:v>42157.336111111101</c:v>
                </c:pt>
                <c:pt idx="147">
                  <c:v>42157.461111111093</c:v>
                </c:pt>
                <c:pt idx="148">
                  <c:v>42157.481944444407</c:v>
                </c:pt>
                <c:pt idx="149">
                  <c:v>42157.502777777801</c:v>
                </c:pt>
                <c:pt idx="150">
                  <c:v>42157.523611111093</c:v>
                </c:pt>
                <c:pt idx="151">
                  <c:v>42157.544444444407</c:v>
                </c:pt>
                <c:pt idx="152">
                  <c:v>42157.565277777801</c:v>
                </c:pt>
                <c:pt idx="153">
                  <c:v>42157.586111111101</c:v>
                </c:pt>
                <c:pt idx="154">
                  <c:v>42157.606944444407</c:v>
                </c:pt>
                <c:pt idx="155">
                  <c:v>42157.627777777794</c:v>
                </c:pt>
                <c:pt idx="156">
                  <c:v>42157.648611111101</c:v>
                </c:pt>
                <c:pt idx="157">
                  <c:v>42157.6694444444</c:v>
                </c:pt>
                <c:pt idx="158">
                  <c:v>42157.711111111093</c:v>
                </c:pt>
                <c:pt idx="159">
                  <c:v>42157.752777777801</c:v>
                </c:pt>
                <c:pt idx="160">
                  <c:v>42157.773611111093</c:v>
                </c:pt>
                <c:pt idx="161">
                  <c:v>42157.7944444444</c:v>
                </c:pt>
                <c:pt idx="162">
                  <c:v>42157.815277777809</c:v>
                </c:pt>
                <c:pt idx="163">
                  <c:v>42157.836111111101</c:v>
                </c:pt>
                <c:pt idx="164">
                  <c:v>42157.856944444415</c:v>
                </c:pt>
                <c:pt idx="165">
                  <c:v>42157.877777777801</c:v>
                </c:pt>
                <c:pt idx="166">
                  <c:v>42157.898611111101</c:v>
                </c:pt>
                <c:pt idx="167">
                  <c:v>42157.919444444407</c:v>
                </c:pt>
                <c:pt idx="168">
                  <c:v>42157.940277777809</c:v>
                </c:pt>
                <c:pt idx="169">
                  <c:v>42157.961111111093</c:v>
                </c:pt>
                <c:pt idx="170">
                  <c:v>42157.981944444407</c:v>
                </c:pt>
                <c:pt idx="171">
                  <c:v>42158.002777777801</c:v>
                </c:pt>
                <c:pt idx="172">
                  <c:v>42158.023611111093</c:v>
                </c:pt>
                <c:pt idx="173">
                  <c:v>42158.044444444407</c:v>
                </c:pt>
                <c:pt idx="174">
                  <c:v>42158.065277777801</c:v>
                </c:pt>
                <c:pt idx="175">
                  <c:v>42158.086111111101</c:v>
                </c:pt>
                <c:pt idx="176">
                  <c:v>42158.106944444407</c:v>
                </c:pt>
                <c:pt idx="177">
                  <c:v>42158.127777777794</c:v>
                </c:pt>
                <c:pt idx="178">
                  <c:v>42158.148611111101</c:v>
                </c:pt>
                <c:pt idx="179">
                  <c:v>42158.1694444444</c:v>
                </c:pt>
                <c:pt idx="180">
                  <c:v>42158.190277777801</c:v>
                </c:pt>
                <c:pt idx="181">
                  <c:v>42158.211111111093</c:v>
                </c:pt>
                <c:pt idx="182">
                  <c:v>42158.2319444444</c:v>
                </c:pt>
                <c:pt idx="183">
                  <c:v>42158.252777777801</c:v>
                </c:pt>
                <c:pt idx="184">
                  <c:v>42158.273611111093</c:v>
                </c:pt>
                <c:pt idx="185">
                  <c:v>42158.2944444444</c:v>
                </c:pt>
                <c:pt idx="186">
                  <c:v>42158.315277777809</c:v>
                </c:pt>
                <c:pt idx="187">
                  <c:v>42158.336111111101</c:v>
                </c:pt>
                <c:pt idx="188">
                  <c:v>42158.356944444415</c:v>
                </c:pt>
                <c:pt idx="189">
                  <c:v>42158.377777777801</c:v>
                </c:pt>
                <c:pt idx="190">
                  <c:v>42158.398611111101</c:v>
                </c:pt>
                <c:pt idx="191">
                  <c:v>42158.419444444407</c:v>
                </c:pt>
                <c:pt idx="192">
                  <c:v>42158.461111111093</c:v>
                </c:pt>
                <c:pt idx="193">
                  <c:v>42158.481944444407</c:v>
                </c:pt>
                <c:pt idx="194">
                  <c:v>42158.502777777801</c:v>
                </c:pt>
                <c:pt idx="195">
                  <c:v>42158.523611111093</c:v>
                </c:pt>
                <c:pt idx="196">
                  <c:v>42158.544444444407</c:v>
                </c:pt>
                <c:pt idx="197">
                  <c:v>42158.565277777801</c:v>
                </c:pt>
                <c:pt idx="198">
                  <c:v>42158.586111111101</c:v>
                </c:pt>
                <c:pt idx="199">
                  <c:v>42158.711111111093</c:v>
                </c:pt>
                <c:pt idx="200">
                  <c:v>42158.752777777801</c:v>
                </c:pt>
                <c:pt idx="201">
                  <c:v>42158.773611111093</c:v>
                </c:pt>
                <c:pt idx="202">
                  <c:v>42158.7944444444</c:v>
                </c:pt>
                <c:pt idx="203">
                  <c:v>42158.815277777809</c:v>
                </c:pt>
                <c:pt idx="204">
                  <c:v>42158.836111111101</c:v>
                </c:pt>
                <c:pt idx="205">
                  <c:v>42158.856944444415</c:v>
                </c:pt>
                <c:pt idx="206">
                  <c:v>42158.877777777801</c:v>
                </c:pt>
                <c:pt idx="207">
                  <c:v>42158.898611111101</c:v>
                </c:pt>
                <c:pt idx="208">
                  <c:v>42158.919444444407</c:v>
                </c:pt>
                <c:pt idx="209">
                  <c:v>42158.940277777809</c:v>
                </c:pt>
                <c:pt idx="210">
                  <c:v>42158.961111111093</c:v>
                </c:pt>
                <c:pt idx="211">
                  <c:v>42158.981944444407</c:v>
                </c:pt>
                <c:pt idx="212">
                  <c:v>42159.003043981495</c:v>
                </c:pt>
                <c:pt idx="213">
                  <c:v>42159.023877314801</c:v>
                </c:pt>
                <c:pt idx="214">
                  <c:v>42159.044710648202</c:v>
                </c:pt>
                <c:pt idx="215">
                  <c:v>42159.065543981495</c:v>
                </c:pt>
                <c:pt idx="216">
                  <c:v>42159.086377314808</c:v>
                </c:pt>
                <c:pt idx="217">
                  <c:v>42159.107210648202</c:v>
                </c:pt>
                <c:pt idx="218">
                  <c:v>42159.128043981495</c:v>
                </c:pt>
                <c:pt idx="219">
                  <c:v>42159.148877314808</c:v>
                </c:pt>
                <c:pt idx="220">
                  <c:v>42159.169710648195</c:v>
                </c:pt>
                <c:pt idx="221">
                  <c:v>42159.190543981495</c:v>
                </c:pt>
                <c:pt idx="222">
                  <c:v>42159.211377314801</c:v>
                </c:pt>
                <c:pt idx="223">
                  <c:v>42159.232210648202</c:v>
                </c:pt>
                <c:pt idx="224">
                  <c:v>42159.253043981495</c:v>
                </c:pt>
                <c:pt idx="225">
                  <c:v>42159.273877314801</c:v>
                </c:pt>
                <c:pt idx="226">
                  <c:v>42159.294710648195</c:v>
                </c:pt>
                <c:pt idx="227">
                  <c:v>42159.315543981502</c:v>
                </c:pt>
                <c:pt idx="228">
                  <c:v>42159.336377314808</c:v>
                </c:pt>
                <c:pt idx="229">
                  <c:v>42159.35721064821</c:v>
                </c:pt>
                <c:pt idx="230">
                  <c:v>42159.378043981502</c:v>
                </c:pt>
                <c:pt idx="231">
                  <c:v>42159.398877314808</c:v>
                </c:pt>
                <c:pt idx="232">
                  <c:v>42159.544710648202</c:v>
                </c:pt>
                <c:pt idx="233">
                  <c:v>42159.565543981495</c:v>
                </c:pt>
                <c:pt idx="234">
                  <c:v>42159.607210648202</c:v>
                </c:pt>
                <c:pt idx="235">
                  <c:v>42159.628043981495</c:v>
                </c:pt>
                <c:pt idx="236">
                  <c:v>42159.648877314808</c:v>
                </c:pt>
                <c:pt idx="237">
                  <c:v>42159.669710648195</c:v>
                </c:pt>
                <c:pt idx="238">
                  <c:v>42159.690543981495</c:v>
                </c:pt>
                <c:pt idx="239">
                  <c:v>42159.711377314801</c:v>
                </c:pt>
                <c:pt idx="240">
                  <c:v>42159.732210648202</c:v>
                </c:pt>
                <c:pt idx="241">
                  <c:v>42159.753043981495</c:v>
                </c:pt>
                <c:pt idx="242">
                  <c:v>42159.773877314801</c:v>
                </c:pt>
                <c:pt idx="243">
                  <c:v>42159.794710648195</c:v>
                </c:pt>
                <c:pt idx="244">
                  <c:v>42159.815543981502</c:v>
                </c:pt>
                <c:pt idx="245">
                  <c:v>42159.836377314808</c:v>
                </c:pt>
                <c:pt idx="246">
                  <c:v>42159.85721064821</c:v>
                </c:pt>
                <c:pt idx="247">
                  <c:v>42159.898877314808</c:v>
                </c:pt>
                <c:pt idx="248">
                  <c:v>42159.919710648202</c:v>
                </c:pt>
                <c:pt idx="249">
                  <c:v>42159.940543981502</c:v>
                </c:pt>
                <c:pt idx="250">
                  <c:v>42159.961377314801</c:v>
                </c:pt>
                <c:pt idx="251">
                  <c:v>42159.98221064821</c:v>
                </c:pt>
                <c:pt idx="252">
                  <c:v>42160.003043981495</c:v>
                </c:pt>
                <c:pt idx="253">
                  <c:v>42160.023877314801</c:v>
                </c:pt>
                <c:pt idx="254">
                  <c:v>42160.044710648202</c:v>
                </c:pt>
                <c:pt idx="255">
                  <c:v>42160.065543981495</c:v>
                </c:pt>
                <c:pt idx="256">
                  <c:v>42160.086377314808</c:v>
                </c:pt>
                <c:pt idx="257">
                  <c:v>42160.107210648202</c:v>
                </c:pt>
                <c:pt idx="258">
                  <c:v>42160.128043981495</c:v>
                </c:pt>
                <c:pt idx="259">
                  <c:v>42160.148877314808</c:v>
                </c:pt>
                <c:pt idx="260">
                  <c:v>42160.169710648195</c:v>
                </c:pt>
                <c:pt idx="261">
                  <c:v>42160.190543981495</c:v>
                </c:pt>
                <c:pt idx="262">
                  <c:v>42160.211377314801</c:v>
                </c:pt>
                <c:pt idx="263">
                  <c:v>42160.232210648202</c:v>
                </c:pt>
                <c:pt idx="264">
                  <c:v>42160.253043981495</c:v>
                </c:pt>
                <c:pt idx="265">
                  <c:v>42160.273877314801</c:v>
                </c:pt>
                <c:pt idx="266">
                  <c:v>42160.294710648195</c:v>
                </c:pt>
                <c:pt idx="267">
                  <c:v>42160.315543981502</c:v>
                </c:pt>
                <c:pt idx="268">
                  <c:v>42160.336377314808</c:v>
                </c:pt>
                <c:pt idx="269">
                  <c:v>42160.35721064821</c:v>
                </c:pt>
                <c:pt idx="270">
                  <c:v>42160.378043981502</c:v>
                </c:pt>
                <c:pt idx="271">
                  <c:v>42160.398877314808</c:v>
                </c:pt>
                <c:pt idx="272">
                  <c:v>42160.419710648202</c:v>
                </c:pt>
                <c:pt idx="273">
                  <c:v>42160.440543981502</c:v>
                </c:pt>
                <c:pt idx="274">
                  <c:v>42160.461377314801</c:v>
                </c:pt>
                <c:pt idx="275">
                  <c:v>42160.48221064821</c:v>
                </c:pt>
                <c:pt idx="276">
                  <c:v>42160.503043981495</c:v>
                </c:pt>
                <c:pt idx="277">
                  <c:v>42160.523877314801</c:v>
                </c:pt>
                <c:pt idx="278">
                  <c:v>42160.544710648202</c:v>
                </c:pt>
                <c:pt idx="279">
                  <c:v>42160.565543981495</c:v>
                </c:pt>
                <c:pt idx="280">
                  <c:v>42160.586377314808</c:v>
                </c:pt>
                <c:pt idx="281">
                  <c:v>42160.607210648202</c:v>
                </c:pt>
                <c:pt idx="282">
                  <c:v>42160.628043981495</c:v>
                </c:pt>
                <c:pt idx="283">
                  <c:v>42160.648877314808</c:v>
                </c:pt>
                <c:pt idx="284">
                  <c:v>42160.669710648195</c:v>
                </c:pt>
                <c:pt idx="285">
                  <c:v>42160.690543981495</c:v>
                </c:pt>
                <c:pt idx="286">
                  <c:v>42160.711377314801</c:v>
                </c:pt>
                <c:pt idx="287">
                  <c:v>42160.732210648202</c:v>
                </c:pt>
                <c:pt idx="288">
                  <c:v>42160.753043981495</c:v>
                </c:pt>
                <c:pt idx="289">
                  <c:v>42160.773877314801</c:v>
                </c:pt>
                <c:pt idx="290">
                  <c:v>42160.794710648195</c:v>
                </c:pt>
                <c:pt idx="291">
                  <c:v>42160.815543981502</c:v>
                </c:pt>
                <c:pt idx="292">
                  <c:v>42160.836377314808</c:v>
                </c:pt>
                <c:pt idx="293">
                  <c:v>42160.85721064821</c:v>
                </c:pt>
                <c:pt idx="294">
                  <c:v>42160.878043981502</c:v>
                </c:pt>
                <c:pt idx="295">
                  <c:v>42160.898877314808</c:v>
                </c:pt>
                <c:pt idx="296">
                  <c:v>42160.919710648202</c:v>
                </c:pt>
                <c:pt idx="297">
                  <c:v>42160.940543981502</c:v>
                </c:pt>
                <c:pt idx="298">
                  <c:v>42160.961377314801</c:v>
                </c:pt>
                <c:pt idx="299">
                  <c:v>42160.98221064821</c:v>
                </c:pt>
                <c:pt idx="300">
                  <c:v>42161.003043981495</c:v>
                </c:pt>
                <c:pt idx="301">
                  <c:v>42161.023877314801</c:v>
                </c:pt>
                <c:pt idx="302">
                  <c:v>42161.044710648202</c:v>
                </c:pt>
                <c:pt idx="303">
                  <c:v>42161.065543981495</c:v>
                </c:pt>
                <c:pt idx="304">
                  <c:v>42161.086377314808</c:v>
                </c:pt>
                <c:pt idx="305">
                  <c:v>42161.107210648202</c:v>
                </c:pt>
                <c:pt idx="306">
                  <c:v>42161.128043981495</c:v>
                </c:pt>
                <c:pt idx="307">
                  <c:v>42161.148877314808</c:v>
                </c:pt>
                <c:pt idx="308">
                  <c:v>42161.169710648195</c:v>
                </c:pt>
                <c:pt idx="309">
                  <c:v>42161.190543981495</c:v>
                </c:pt>
                <c:pt idx="310">
                  <c:v>42161.211377314801</c:v>
                </c:pt>
                <c:pt idx="311">
                  <c:v>42161.232210648202</c:v>
                </c:pt>
                <c:pt idx="312">
                  <c:v>42161.253043981495</c:v>
                </c:pt>
                <c:pt idx="313">
                  <c:v>42161.273877314801</c:v>
                </c:pt>
                <c:pt idx="314">
                  <c:v>42161.294710648195</c:v>
                </c:pt>
                <c:pt idx="315">
                  <c:v>42161.315543981502</c:v>
                </c:pt>
                <c:pt idx="316">
                  <c:v>42161.336377314808</c:v>
                </c:pt>
                <c:pt idx="317">
                  <c:v>42161.35721064821</c:v>
                </c:pt>
                <c:pt idx="318">
                  <c:v>42161.378043981502</c:v>
                </c:pt>
                <c:pt idx="319">
                  <c:v>42161.398877314808</c:v>
                </c:pt>
                <c:pt idx="320">
                  <c:v>42161.419710648202</c:v>
                </c:pt>
                <c:pt idx="321">
                  <c:v>42161.440543981502</c:v>
                </c:pt>
                <c:pt idx="322">
                  <c:v>42161.461377314801</c:v>
                </c:pt>
                <c:pt idx="323">
                  <c:v>42161.48221064821</c:v>
                </c:pt>
                <c:pt idx="324">
                  <c:v>42161.503043981495</c:v>
                </c:pt>
                <c:pt idx="325">
                  <c:v>42161.523877314801</c:v>
                </c:pt>
                <c:pt idx="326">
                  <c:v>42161.544710648202</c:v>
                </c:pt>
                <c:pt idx="327">
                  <c:v>42161.565543981495</c:v>
                </c:pt>
                <c:pt idx="328">
                  <c:v>42161.586377314808</c:v>
                </c:pt>
                <c:pt idx="329">
                  <c:v>42161.607210648202</c:v>
                </c:pt>
                <c:pt idx="330">
                  <c:v>42161.628043981495</c:v>
                </c:pt>
                <c:pt idx="331">
                  <c:v>42161.648877314808</c:v>
                </c:pt>
                <c:pt idx="332">
                  <c:v>42161.669710648195</c:v>
                </c:pt>
                <c:pt idx="333">
                  <c:v>42161.690543981495</c:v>
                </c:pt>
                <c:pt idx="334">
                  <c:v>42161.711377314801</c:v>
                </c:pt>
                <c:pt idx="335">
                  <c:v>42161.732210648202</c:v>
                </c:pt>
                <c:pt idx="336">
                  <c:v>42161.753043981495</c:v>
                </c:pt>
                <c:pt idx="337">
                  <c:v>42161.773877314801</c:v>
                </c:pt>
                <c:pt idx="338">
                  <c:v>42161.794710648195</c:v>
                </c:pt>
                <c:pt idx="339">
                  <c:v>42161.815543981502</c:v>
                </c:pt>
                <c:pt idx="340">
                  <c:v>42161.836377314808</c:v>
                </c:pt>
                <c:pt idx="341">
                  <c:v>42161.85721064821</c:v>
                </c:pt>
                <c:pt idx="342">
                  <c:v>42161.878043981502</c:v>
                </c:pt>
                <c:pt idx="343">
                  <c:v>42161.898877314808</c:v>
                </c:pt>
                <c:pt idx="344">
                  <c:v>42161.919710648202</c:v>
                </c:pt>
                <c:pt idx="345">
                  <c:v>42161.940543981502</c:v>
                </c:pt>
                <c:pt idx="346">
                  <c:v>42161.961377314801</c:v>
                </c:pt>
                <c:pt idx="347">
                  <c:v>42161.98221064821</c:v>
                </c:pt>
                <c:pt idx="348">
                  <c:v>42162.003043981495</c:v>
                </c:pt>
                <c:pt idx="349">
                  <c:v>42162.023877314801</c:v>
                </c:pt>
                <c:pt idx="350">
                  <c:v>42162.044710648202</c:v>
                </c:pt>
                <c:pt idx="351">
                  <c:v>42162.065543981495</c:v>
                </c:pt>
                <c:pt idx="352">
                  <c:v>42162.086377314808</c:v>
                </c:pt>
                <c:pt idx="353">
                  <c:v>42162.107210648202</c:v>
                </c:pt>
                <c:pt idx="354">
                  <c:v>42162.128043981495</c:v>
                </c:pt>
                <c:pt idx="355">
                  <c:v>42162.148877314808</c:v>
                </c:pt>
                <c:pt idx="356">
                  <c:v>42162.169710648195</c:v>
                </c:pt>
                <c:pt idx="357">
                  <c:v>42162.190543981495</c:v>
                </c:pt>
                <c:pt idx="358">
                  <c:v>42162.211377314801</c:v>
                </c:pt>
                <c:pt idx="359">
                  <c:v>42162.232210648202</c:v>
                </c:pt>
                <c:pt idx="360">
                  <c:v>42162.253043981495</c:v>
                </c:pt>
                <c:pt idx="361">
                  <c:v>42162.273877314801</c:v>
                </c:pt>
                <c:pt idx="362">
                  <c:v>42162.294710648195</c:v>
                </c:pt>
                <c:pt idx="363">
                  <c:v>42162.315543981502</c:v>
                </c:pt>
                <c:pt idx="364">
                  <c:v>42162.336377314808</c:v>
                </c:pt>
                <c:pt idx="365">
                  <c:v>42162.35721064821</c:v>
                </c:pt>
                <c:pt idx="366">
                  <c:v>42162.378043981502</c:v>
                </c:pt>
                <c:pt idx="367">
                  <c:v>42162.398877314808</c:v>
                </c:pt>
                <c:pt idx="368">
                  <c:v>42162.419710648202</c:v>
                </c:pt>
                <c:pt idx="369">
                  <c:v>42162.440543981502</c:v>
                </c:pt>
                <c:pt idx="370">
                  <c:v>42162.461377314801</c:v>
                </c:pt>
                <c:pt idx="371">
                  <c:v>42162.48221064821</c:v>
                </c:pt>
                <c:pt idx="372">
                  <c:v>42162.503043981495</c:v>
                </c:pt>
                <c:pt idx="373">
                  <c:v>42162.523877314801</c:v>
                </c:pt>
                <c:pt idx="374">
                  <c:v>42162.544710648202</c:v>
                </c:pt>
                <c:pt idx="375">
                  <c:v>42162.565543981495</c:v>
                </c:pt>
                <c:pt idx="376">
                  <c:v>42162.586377314808</c:v>
                </c:pt>
                <c:pt idx="377">
                  <c:v>42162.607210648202</c:v>
                </c:pt>
                <c:pt idx="378">
                  <c:v>42162.628043981495</c:v>
                </c:pt>
                <c:pt idx="379">
                  <c:v>42162.648877314808</c:v>
                </c:pt>
                <c:pt idx="380">
                  <c:v>42162.669710648195</c:v>
                </c:pt>
                <c:pt idx="381">
                  <c:v>42162.690543981495</c:v>
                </c:pt>
                <c:pt idx="382">
                  <c:v>42162.711377314801</c:v>
                </c:pt>
                <c:pt idx="383">
                  <c:v>42162.732210648202</c:v>
                </c:pt>
                <c:pt idx="384">
                  <c:v>42162.753043981495</c:v>
                </c:pt>
                <c:pt idx="385">
                  <c:v>42162.773877314801</c:v>
                </c:pt>
                <c:pt idx="386">
                  <c:v>42162.794710648195</c:v>
                </c:pt>
                <c:pt idx="387">
                  <c:v>42162.815543981502</c:v>
                </c:pt>
                <c:pt idx="388">
                  <c:v>42162.836377314808</c:v>
                </c:pt>
                <c:pt idx="389">
                  <c:v>42162.85721064821</c:v>
                </c:pt>
                <c:pt idx="390">
                  <c:v>42162.878043981502</c:v>
                </c:pt>
                <c:pt idx="391">
                  <c:v>42162.898877314808</c:v>
                </c:pt>
                <c:pt idx="392">
                  <c:v>42162.919710648202</c:v>
                </c:pt>
                <c:pt idx="393">
                  <c:v>42162.940543981502</c:v>
                </c:pt>
                <c:pt idx="394">
                  <c:v>42162.961377314801</c:v>
                </c:pt>
                <c:pt idx="395">
                  <c:v>42162.98221064821</c:v>
                </c:pt>
                <c:pt idx="396">
                  <c:v>42163.003043981495</c:v>
                </c:pt>
                <c:pt idx="397">
                  <c:v>42163.023877314801</c:v>
                </c:pt>
                <c:pt idx="398">
                  <c:v>42163.044710648202</c:v>
                </c:pt>
                <c:pt idx="399">
                  <c:v>42163.065543981495</c:v>
                </c:pt>
                <c:pt idx="400">
                  <c:v>42163.086377314808</c:v>
                </c:pt>
                <c:pt idx="401">
                  <c:v>42163.107210648202</c:v>
                </c:pt>
                <c:pt idx="402">
                  <c:v>42163.128043981495</c:v>
                </c:pt>
                <c:pt idx="403">
                  <c:v>42163.148877314808</c:v>
                </c:pt>
                <c:pt idx="404">
                  <c:v>42163.169710648195</c:v>
                </c:pt>
                <c:pt idx="405">
                  <c:v>42163.190543981495</c:v>
                </c:pt>
                <c:pt idx="406">
                  <c:v>42163.211377314801</c:v>
                </c:pt>
                <c:pt idx="407">
                  <c:v>42163.232210648202</c:v>
                </c:pt>
                <c:pt idx="408">
                  <c:v>42163.253043981495</c:v>
                </c:pt>
                <c:pt idx="409">
                  <c:v>42163.273877314801</c:v>
                </c:pt>
                <c:pt idx="410">
                  <c:v>42163.294710648195</c:v>
                </c:pt>
                <c:pt idx="411">
                  <c:v>42163.315543981502</c:v>
                </c:pt>
                <c:pt idx="412">
                  <c:v>42163.336377314808</c:v>
                </c:pt>
                <c:pt idx="413">
                  <c:v>42163.35721064821</c:v>
                </c:pt>
                <c:pt idx="414">
                  <c:v>42163.378043981502</c:v>
                </c:pt>
                <c:pt idx="415">
                  <c:v>42163.398877314808</c:v>
                </c:pt>
                <c:pt idx="416">
                  <c:v>42163.419710648202</c:v>
                </c:pt>
                <c:pt idx="417">
                  <c:v>42163.440543981502</c:v>
                </c:pt>
                <c:pt idx="418">
                  <c:v>42163.461377314801</c:v>
                </c:pt>
                <c:pt idx="419">
                  <c:v>42163.48221064821</c:v>
                </c:pt>
                <c:pt idx="420">
                  <c:v>42163.503043981495</c:v>
                </c:pt>
                <c:pt idx="421">
                  <c:v>42163.523877314801</c:v>
                </c:pt>
                <c:pt idx="422">
                  <c:v>42163.544710648202</c:v>
                </c:pt>
                <c:pt idx="423">
                  <c:v>42163.565543981495</c:v>
                </c:pt>
                <c:pt idx="424">
                  <c:v>42163.607210648202</c:v>
                </c:pt>
                <c:pt idx="425">
                  <c:v>42163.628043981495</c:v>
                </c:pt>
                <c:pt idx="426">
                  <c:v>42163.648877314808</c:v>
                </c:pt>
                <c:pt idx="427">
                  <c:v>42163.669710648195</c:v>
                </c:pt>
                <c:pt idx="428">
                  <c:v>42163.690543981495</c:v>
                </c:pt>
                <c:pt idx="429">
                  <c:v>42163.711377314801</c:v>
                </c:pt>
                <c:pt idx="430">
                  <c:v>42163.732210648202</c:v>
                </c:pt>
                <c:pt idx="431">
                  <c:v>42163.753043981495</c:v>
                </c:pt>
                <c:pt idx="432">
                  <c:v>42163.773877314801</c:v>
                </c:pt>
                <c:pt idx="433">
                  <c:v>42163.794710648195</c:v>
                </c:pt>
                <c:pt idx="434">
                  <c:v>42163.815543981502</c:v>
                </c:pt>
                <c:pt idx="435">
                  <c:v>42163.836377314808</c:v>
                </c:pt>
                <c:pt idx="436">
                  <c:v>42163.85721064821</c:v>
                </c:pt>
                <c:pt idx="437">
                  <c:v>42163.878043981502</c:v>
                </c:pt>
                <c:pt idx="438">
                  <c:v>42163.898877314808</c:v>
                </c:pt>
                <c:pt idx="439">
                  <c:v>42163.919710648202</c:v>
                </c:pt>
                <c:pt idx="440">
                  <c:v>42163.940543981502</c:v>
                </c:pt>
                <c:pt idx="441">
                  <c:v>42163.961377314801</c:v>
                </c:pt>
                <c:pt idx="442">
                  <c:v>42163.98221064821</c:v>
                </c:pt>
                <c:pt idx="443">
                  <c:v>42164.003043981495</c:v>
                </c:pt>
                <c:pt idx="444">
                  <c:v>42164.023877314801</c:v>
                </c:pt>
                <c:pt idx="445">
                  <c:v>42164.044710648202</c:v>
                </c:pt>
                <c:pt idx="446">
                  <c:v>42164.065543981495</c:v>
                </c:pt>
                <c:pt idx="447">
                  <c:v>42164.086377314808</c:v>
                </c:pt>
                <c:pt idx="448">
                  <c:v>42164.107210648202</c:v>
                </c:pt>
                <c:pt idx="449">
                  <c:v>42164.128043981495</c:v>
                </c:pt>
                <c:pt idx="450">
                  <c:v>42164.148877314808</c:v>
                </c:pt>
                <c:pt idx="451">
                  <c:v>42164.169710648195</c:v>
                </c:pt>
                <c:pt idx="452">
                  <c:v>42164.190543981495</c:v>
                </c:pt>
                <c:pt idx="453">
                  <c:v>42164.211377314801</c:v>
                </c:pt>
                <c:pt idx="454">
                  <c:v>42164.232210648202</c:v>
                </c:pt>
                <c:pt idx="455">
                  <c:v>42164.253043981495</c:v>
                </c:pt>
                <c:pt idx="456">
                  <c:v>42164.273877314801</c:v>
                </c:pt>
                <c:pt idx="457">
                  <c:v>42164.294710648195</c:v>
                </c:pt>
                <c:pt idx="458">
                  <c:v>42164.315543981502</c:v>
                </c:pt>
                <c:pt idx="459">
                  <c:v>42164.336377314808</c:v>
                </c:pt>
                <c:pt idx="460">
                  <c:v>42164.35721064821</c:v>
                </c:pt>
                <c:pt idx="461">
                  <c:v>42164.378043981502</c:v>
                </c:pt>
                <c:pt idx="462">
                  <c:v>42164.398877314808</c:v>
                </c:pt>
                <c:pt idx="463">
                  <c:v>42164.419710648202</c:v>
                </c:pt>
                <c:pt idx="464">
                  <c:v>42164.440543981502</c:v>
                </c:pt>
                <c:pt idx="465">
                  <c:v>42164.461377314801</c:v>
                </c:pt>
                <c:pt idx="466">
                  <c:v>42164.48221064821</c:v>
                </c:pt>
                <c:pt idx="467">
                  <c:v>42164.503043981495</c:v>
                </c:pt>
                <c:pt idx="468">
                  <c:v>42164.523877314801</c:v>
                </c:pt>
                <c:pt idx="469">
                  <c:v>42164.544710648202</c:v>
                </c:pt>
                <c:pt idx="470">
                  <c:v>42164.565543981495</c:v>
                </c:pt>
                <c:pt idx="471">
                  <c:v>42164.586377314808</c:v>
                </c:pt>
                <c:pt idx="472">
                  <c:v>42164.607210648202</c:v>
                </c:pt>
                <c:pt idx="473">
                  <c:v>42164.628043981495</c:v>
                </c:pt>
                <c:pt idx="474">
                  <c:v>42164.648877314808</c:v>
                </c:pt>
                <c:pt idx="475">
                  <c:v>42164.669710648195</c:v>
                </c:pt>
                <c:pt idx="476">
                  <c:v>42164.690543981495</c:v>
                </c:pt>
                <c:pt idx="477">
                  <c:v>42164.711377314801</c:v>
                </c:pt>
                <c:pt idx="478">
                  <c:v>42164.732210648202</c:v>
                </c:pt>
                <c:pt idx="479">
                  <c:v>42164.753043981495</c:v>
                </c:pt>
                <c:pt idx="480">
                  <c:v>42164.773877314801</c:v>
                </c:pt>
                <c:pt idx="481">
                  <c:v>42164.794710648195</c:v>
                </c:pt>
                <c:pt idx="482">
                  <c:v>42164.815543981502</c:v>
                </c:pt>
                <c:pt idx="483">
                  <c:v>42164.836377314808</c:v>
                </c:pt>
                <c:pt idx="484">
                  <c:v>42164.85721064821</c:v>
                </c:pt>
                <c:pt idx="485">
                  <c:v>42164.878043981502</c:v>
                </c:pt>
                <c:pt idx="486">
                  <c:v>42164.898877314808</c:v>
                </c:pt>
                <c:pt idx="487">
                  <c:v>42164.919710648202</c:v>
                </c:pt>
                <c:pt idx="488">
                  <c:v>42164.940543981502</c:v>
                </c:pt>
                <c:pt idx="489">
                  <c:v>42164.961377314801</c:v>
                </c:pt>
                <c:pt idx="490">
                  <c:v>42164.98221064821</c:v>
                </c:pt>
                <c:pt idx="491">
                  <c:v>42165.003043981495</c:v>
                </c:pt>
                <c:pt idx="492">
                  <c:v>42165.023877314801</c:v>
                </c:pt>
                <c:pt idx="493">
                  <c:v>42165.044710648202</c:v>
                </c:pt>
                <c:pt idx="494">
                  <c:v>42165.065543981495</c:v>
                </c:pt>
                <c:pt idx="495">
                  <c:v>42165.086377314808</c:v>
                </c:pt>
                <c:pt idx="496">
                  <c:v>42165.107210648202</c:v>
                </c:pt>
                <c:pt idx="497">
                  <c:v>42165.128043981495</c:v>
                </c:pt>
                <c:pt idx="498">
                  <c:v>42165.148877314808</c:v>
                </c:pt>
                <c:pt idx="499">
                  <c:v>42165.169710648195</c:v>
                </c:pt>
                <c:pt idx="500">
                  <c:v>42165.190543981495</c:v>
                </c:pt>
                <c:pt idx="501">
                  <c:v>42165.211377314801</c:v>
                </c:pt>
                <c:pt idx="502">
                  <c:v>42165.232210648202</c:v>
                </c:pt>
                <c:pt idx="503">
                  <c:v>42165.253043981495</c:v>
                </c:pt>
                <c:pt idx="504">
                  <c:v>42165.273877314801</c:v>
                </c:pt>
                <c:pt idx="505">
                  <c:v>42165.294710648195</c:v>
                </c:pt>
                <c:pt idx="506">
                  <c:v>42165.315543981502</c:v>
                </c:pt>
                <c:pt idx="507">
                  <c:v>42165.336377314808</c:v>
                </c:pt>
                <c:pt idx="508">
                  <c:v>42165.35721064821</c:v>
                </c:pt>
                <c:pt idx="509">
                  <c:v>42165.377777777801</c:v>
                </c:pt>
                <c:pt idx="510">
                  <c:v>42165.398611111101</c:v>
                </c:pt>
                <c:pt idx="511">
                  <c:v>42165.419444444407</c:v>
                </c:pt>
                <c:pt idx="512">
                  <c:v>42165.440277777809</c:v>
                </c:pt>
                <c:pt idx="513">
                  <c:v>42165.461111111093</c:v>
                </c:pt>
                <c:pt idx="514">
                  <c:v>42165.481944444407</c:v>
                </c:pt>
                <c:pt idx="515">
                  <c:v>42165.502777777801</c:v>
                </c:pt>
                <c:pt idx="516">
                  <c:v>42165.523611111093</c:v>
                </c:pt>
                <c:pt idx="517">
                  <c:v>42165.544444444407</c:v>
                </c:pt>
                <c:pt idx="518">
                  <c:v>42165.565277777801</c:v>
                </c:pt>
                <c:pt idx="519">
                  <c:v>42165.586111111101</c:v>
                </c:pt>
                <c:pt idx="520">
                  <c:v>42165.606944444407</c:v>
                </c:pt>
                <c:pt idx="521">
                  <c:v>42165.627777777794</c:v>
                </c:pt>
                <c:pt idx="522">
                  <c:v>42165.648611111101</c:v>
                </c:pt>
                <c:pt idx="523">
                  <c:v>42165.6694444444</c:v>
                </c:pt>
                <c:pt idx="524">
                  <c:v>42165.690277777801</c:v>
                </c:pt>
                <c:pt idx="525">
                  <c:v>42165.711111111093</c:v>
                </c:pt>
                <c:pt idx="526">
                  <c:v>42165.7319444444</c:v>
                </c:pt>
                <c:pt idx="527">
                  <c:v>42165.752777777801</c:v>
                </c:pt>
                <c:pt idx="528">
                  <c:v>42165.773611111093</c:v>
                </c:pt>
                <c:pt idx="529">
                  <c:v>42165.7944444444</c:v>
                </c:pt>
                <c:pt idx="530">
                  <c:v>42165.815277777809</c:v>
                </c:pt>
                <c:pt idx="531">
                  <c:v>42165.836111111101</c:v>
                </c:pt>
                <c:pt idx="532">
                  <c:v>42165.856944444415</c:v>
                </c:pt>
                <c:pt idx="533">
                  <c:v>42165.877777777801</c:v>
                </c:pt>
                <c:pt idx="534">
                  <c:v>42165.898611111101</c:v>
                </c:pt>
                <c:pt idx="535">
                  <c:v>42165.919444444407</c:v>
                </c:pt>
                <c:pt idx="536">
                  <c:v>42165.940277777809</c:v>
                </c:pt>
                <c:pt idx="537">
                  <c:v>42165.961111111093</c:v>
                </c:pt>
                <c:pt idx="538">
                  <c:v>42165.981944444407</c:v>
                </c:pt>
                <c:pt idx="539">
                  <c:v>42166.002777777801</c:v>
                </c:pt>
                <c:pt idx="540">
                  <c:v>42166.023611111093</c:v>
                </c:pt>
                <c:pt idx="541">
                  <c:v>42166.044444444407</c:v>
                </c:pt>
                <c:pt idx="542">
                  <c:v>42166.065277777801</c:v>
                </c:pt>
                <c:pt idx="543">
                  <c:v>42166.086111111101</c:v>
                </c:pt>
                <c:pt idx="544">
                  <c:v>42166.106944444407</c:v>
                </c:pt>
                <c:pt idx="545">
                  <c:v>42166.127777777794</c:v>
                </c:pt>
                <c:pt idx="546">
                  <c:v>42166.148611111101</c:v>
                </c:pt>
                <c:pt idx="547">
                  <c:v>42166.1694444444</c:v>
                </c:pt>
                <c:pt idx="548">
                  <c:v>42166.190277777801</c:v>
                </c:pt>
                <c:pt idx="549">
                  <c:v>42166.211111111093</c:v>
                </c:pt>
                <c:pt idx="550">
                  <c:v>42166.2319444444</c:v>
                </c:pt>
                <c:pt idx="551">
                  <c:v>42166.252777777801</c:v>
                </c:pt>
                <c:pt idx="552">
                  <c:v>42166.273611111093</c:v>
                </c:pt>
                <c:pt idx="553">
                  <c:v>42166.2944444444</c:v>
                </c:pt>
                <c:pt idx="554">
                  <c:v>42166.315277777809</c:v>
                </c:pt>
                <c:pt idx="555">
                  <c:v>42166.336111111101</c:v>
                </c:pt>
                <c:pt idx="556">
                  <c:v>42166.356944444415</c:v>
                </c:pt>
                <c:pt idx="557">
                  <c:v>42166.377777777801</c:v>
                </c:pt>
                <c:pt idx="558">
                  <c:v>42166.398611111101</c:v>
                </c:pt>
                <c:pt idx="559">
                  <c:v>42166.419444444407</c:v>
                </c:pt>
                <c:pt idx="560">
                  <c:v>42166.440277777809</c:v>
                </c:pt>
                <c:pt idx="561">
                  <c:v>42166.461111111093</c:v>
                </c:pt>
                <c:pt idx="562">
                  <c:v>42166.481944444407</c:v>
                </c:pt>
                <c:pt idx="563">
                  <c:v>42166.502777777801</c:v>
                </c:pt>
                <c:pt idx="564">
                  <c:v>42166.523611111093</c:v>
                </c:pt>
                <c:pt idx="565">
                  <c:v>42166.544444444407</c:v>
                </c:pt>
                <c:pt idx="566">
                  <c:v>42166.565277777801</c:v>
                </c:pt>
                <c:pt idx="567">
                  <c:v>42166.586111111101</c:v>
                </c:pt>
                <c:pt idx="568">
                  <c:v>42166.606944444407</c:v>
                </c:pt>
                <c:pt idx="569">
                  <c:v>42166.627777777794</c:v>
                </c:pt>
                <c:pt idx="570">
                  <c:v>42166.648611111101</c:v>
                </c:pt>
                <c:pt idx="571">
                  <c:v>42166.6694444444</c:v>
                </c:pt>
                <c:pt idx="572">
                  <c:v>42166.690277777801</c:v>
                </c:pt>
                <c:pt idx="573">
                  <c:v>42166.711111111093</c:v>
                </c:pt>
                <c:pt idx="574">
                  <c:v>42166.7319444444</c:v>
                </c:pt>
                <c:pt idx="575">
                  <c:v>42166.752777777801</c:v>
                </c:pt>
                <c:pt idx="576">
                  <c:v>42166.773611111093</c:v>
                </c:pt>
                <c:pt idx="577">
                  <c:v>42166.7944444444</c:v>
                </c:pt>
                <c:pt idx="578">
                  <c:v>42166.815277777809</c:v>
                </c:pt>
                <c:pt idx="579">
                  <c:v>42166.836111111101</c:v>
                </c:pt>
                <c:pt idx="580">
                  <c:v>42166.856944444415</c:v>
                </c:pt>
                <c:pt idx="581">
                  <c:v>42166.877777777801</c:v>
                </c:pt>
                <c:pt idx="582">
                  <c:v>42166.898611111101</c:v>
                </c:pt>
                <c:pt idx="583">
                  <c:v>42166.919444444407</c:v>
                </c:pt>
                <c:pt idx="584">
                  <c:v>42166.940277777809</c:v>
                </c:pt>
                <c:pt idx="585">
                  <c:v>42166.961111111093</c:v>
                </c:pt>
                <c:pt idx="586">
                  <c:v>42166.981944444407</c:v>
                </c:pt>
                <c:pt idx="587">
                  <c:v>42167.002777777801</c:v>
                </c:pt>
                <c:pt idx="588">
                  <c:v>42167.023611111093</c:v>
                </c:pt>
                <c:pt idx="589">
                  <c:v>42167.044444444407</c:v>
                </c:pt>
                <c:pt idx="590">
                  <c:v>42167.065277777801</c:v>
                </c:pt>
                <c:pt idx="591">
                  <c:v>42167.086111111101</c:v>
                </c:pt>
                <c:pt idx="592">
                  <c:v>42167.106944444407</c:v>
                </c:pt>
                <c:pt idx="593">
                  <c:v>42167.127777777794</c:v>
                </c:pt>
                <c:pt idx="594">
                  <c:v>42167.148611111101</c:v>
                </c:pt>
                <c:pt idx="595">
                  <c:v>42167.1694444444</c:v>
                </c:pt>
                <c:pt idx="596">
                  <c:v>42167.190277777801</c:v>
                </c:pt>
                <c:pt idx="597">
                  <c:v>42167.211111111093</c:v>
                </c:pt>
                <c:pt idx="598">
                  <c:v>42167.2319444444</c:v>
                </c:pt>
                <c:pt idx="599">
                  <c:v>42167.252777777801</c:v>
                </c:pt>
                <c:pt idx="600">
                  <c:v>42167.273611111093</c:v>
                </c:pt>
                <c:pt idx="601">
                  <c:v>42167.2944444444</c:v>
                </c:pt>
                <c:pt idx="602">
                  <c:v>42167.315277777809</c:v>
                </c:pt>
                <c:pt idx="603">
                  <c:v>42167.336111111101</c:v>
                </c:pt>
                <c:pt idx="604">
                  <c:v>42167.356944444415</c:v>
                </c:pt>
                <c:pt idx="605">
                  <c:v>42167.377777777801</c:v>
                </c:pt>
                <c:pt idx="606">
                  <c:v>42167.398611111101</c:v>
                </c:pt>
                <c:pt idx="607">
                  <c:v>42167.419444444407</c:v>
                </c:pt>
                <c:pt idx="608">
                  <c:v>42167.440277777809</c:v>
                </c:pt>
                <c:pt idx="609">
                  <c:v>42167.461111111093</c:v>
                </c:pt>
                <c:pt idx="610">
                  <c:v>42167.481944444407</c:v>
                </c:pt>
                <c:pt idx="611">
                  <c:v>42167.502777777801</c:v>
                </c:pt>
                <c:pt idx="612">
                  <c:v>42167.523611111093</c:v>
                </c:pt>
                <c:pt idx="613">
                  <c:v>42167.544444444407</c:v>
                </c:pt>
                <c:pt idx="614">
                  <c:v>42167.565277777801</c:v>
                </c:pt>
                <c:pt idx="615">
                  <c:v>42167.586111111101</c:v>
                </c:pt>
                <c:pt idx="616">
                  <c:v>42167.606944444407</c:v>
                </c:pt>
                <c:pt idx="617">
                  <c:v>42167.627777777794</c:v>
                </c:pt>
                <c:pt idx="618">
                  <c:v>42167.648611111101</c:v>
                </c:pt>
                <c:pt idx="619">
                  <c:v>42167.6694444444</c:v>
                </c:pt>
                <c:pt idx="620">
                  <c:v>42167.690277777801</c:v>
                </c:pt>
                <c:pt idx="621">
                  <c:v>42167.711111111093</c:v>
                </c:pt>
                <c:pt idx="622">
                  <c:v>42167.7319444444</c:v>
                </c:pt>
                <c:pt idx="623">
                  <c:v>42167.752777777801</c:v>
                </c:pt>
                <c:pt idx="624">
                  <c:v>42167.773611111093</c:v>
                </c:pt>
                <c:pt idx="625">
                  <c:v>42167.7944444444</c:v>
                </c:pt>
                <c:pt idx="626">
                  <c:v>42167.815277777809</c:v>
                </c:pt>
                <c:pt idx="627">
                  <c:v>42167.836111111101</c:v>
                </c:pt>
                <c:pt idx="628">
                  <c:v>42167.856944444415</c:v>
                </c:pt>
                <c:pt idx="629">
                  <c:v>42167.877777777801</c:v>
                </c:pt>
                <c:pt idx="630">
                  <c:v>42167.898611111101</c:v>
                </c:pt>
                <c:pt idx="631">
                  <c:v>42167.919444444407</c:v>
                </c:pt>
                <c:pt idx="632">
                  <c:v>42167.940277777809</c:v>
                </c:pt>
                <c:pt idx="633">
                  <c:v>42167.961111111093</c:v>
                </c:pt>
                <c:pt idx="634">
                  <c:v>42167.981944444407</c:v>
                </c:pt>
                <c:pt idx="635">
                  <c:v>42168.002777777801</c:v>
                </c:pt>
                <c:pt idx="636">
                  <c:v>42168.023611111093</c:v>
                </c:pt>
                <c:pt idx="637">
                  <c:v>42168.044444444407</c:v>
                </c:pt>
                <c:pt idx="638">
                  <c:v>42168.065277777801</c:v>
                </c:pt>
                <c:pt idx="639">
                  <c:v>42168.086111111101</c:v>
                </c:pt>
                <c:pt idx="640">
                  <c:v>42168.106944444407</c:v>
                </c:pt>
                <c:pt idx="641">
                  <c:v>42168.127777777794</c:v>
                </c:pt>
                <c:pt idx="642">
                  <c:v>42168.148611111101</c:v>
                </c:pt>
                <c:pt idx="643">
                  <c:v>42168.1694444444</c:v>
                </c:pt>
                <c:pt idx="644">
                  <c:v>42168.190277777801</c:v>
                </c:pt>
                <c:pt idx="645">
                  <c:v>42168.211111111093</c:v>
                </c:pt>
                <c:pt idx="646">
                  <c:v>42168.2319444444</c:v>
                </c:pt>
                <c:pt idx="647">
                  <c:v>42168.252777777801</c:v>
                </c:pt>
                <c:pt idx="648">
                  <c:v>42168.273611111093</c:v>
                </c:pt>
                <c:pt idx="649">
                  <c:v>42168.2944444444</c:v>
                </c:pt>
                <c:pt idx="650">
                  <c:v>42168.315277777809</c:v>
                </c:pt>
                <c:pt idx="651">
                  <c:v>42168.336111111101</c:v>
                </c:pt>
                <c:pt idx="652">
                  <c:v>42168.356944444415</c:v>
                </c:pt>
                <c:pt idx="653">
                  <c:v>42168.377777777801</c:v>
                </c:pt>
                <c:pt idx="654">
                  <c:v>42168.398611111101</c:v>
                </c:pt>
                <c:pt idx="655">
                  <c:v>42168.419444444407</c:v>
                </c:pt>
                <c:pt idx="656">
                  <c:v>42168.440277777809</c:v>
                </c:pt>
                <c:pt idx="657">
                  <c:v>42168.461111111093</c:v>
                </c:pt>
                <c:pt idx="658">
                  <c:v>42168.481944444407</c:v>
                </c:pt>
                <c:pt idx="659">
                  <c:v>42168.502777777801</c:v>
                </c:pt>
                <c:pt idx="660">
                  <c:v>42168.523611111093</c:v>
                </c:pt>
                <c:pt idx="661">
                  <c:v>42168.544444444407</c:v>
                </c:pt>
                <c:pt idx="662">
                  <c:v>42168.565277777801</c:v>
                </c:pt>
                <c:pt idx="663">
                  <c:v>42168.586111111101</c:v>
                </c:pt>
                <c:pt idx="664">
                  <c:v>42168.606944444407</c:v>
                </c:pt>
                <c:pt idx="665">
                  <c:v>42168.627777777794</c:v>
                </c:pt>
                <c:pt idx="666">
                  <c:v>42168.648611111101</c:v>
                </c:pt>
                <c:pt idx="667">
                  <c:v>42168.6694444444</c:v>
                </c:pt>
                <c:pt idx="668">
                  <c:v>42168.690277777801</c:v>
                </c:pt>
                <c:pt idx="669">
                  <c:v>42168.711111111093</c:v>
                </c:pt>
                <c:pt idx="670">
                  <c:v>42168.7319444444</c:v>
                </c:pt>
                <c:pt idx="671">
                  <c:v>42168.752777777801</c:v>
                </c:pt>
                <c:pt idx="672">
                  <c:v>42168.773611111093</c:v>
                </c:pt>
                <c:pt idx="673">
                  <c:v>42168.7944444444</c:v>
                </c:pt>
                <c:pt idx="674">
                  <c:v>42168.815277777809</c:v>
                </c:pt>
                <c:pt idx="675">
                  <c:v>42168.836111111101</c:v>
                </c:pt>
                <c:pt idx="676">
                  <c:v>42168.856944444415</c:v>
                </c:pt>
                <c:pt idx="677">
                  <c:v>42168.877777777801</c:v>
                </c:pt>
                <c:pt idx="678">
                  <c:v>42168.898611111101</c:v>
                </c:pt>
                <c:pt idx="679">
                  <c:v>42168.919444444407</c:v>
                </c:pt>
                <c:pt idx="680">
                  <c:v>42168.940277777809</c:v>
                </c:pt>
                <c:pt idx="681">
                  <c:v>42168.961111111093</c:v>
                </c:pt>
                <c:pt idx="682">
                  <c:v>42168.981944444407</c:v>
                </c:pt>
                <c:pt idx="683">
                  <c:v>42169.002777777801</c:v>
                </c:pt>
                <c:pt idx="684">
                  <c:v>42169.023611111093</c:v>
                </c:pt>
                <c:pt idx="685">
                  <c:v>42169.044444444407</c:v>
                </c:pt>
                <c:pt idx="686">
                  <c:v>42169.065277777801</c:v>
                </c:pt>
                <c:pt idx="687">
                  <c:v>42169.086111111101</c:v>
                </c:pt>
                <c:pt idx="688">
                  <c:v>42169.106944444407</c:v>
                </c:pt>
                <c:pt idx="689">
                  <c:v>42169.127777777794</c:v>
                </c:pt>
                <c:pt idx="690">
                  <c:v>42169.148611111101</c:v>
                </c:pt>
                <c:pt idx="691">
                  <c:v>42169.1694444444</c:v>
                </c:pt>
                <c:pt idx="692">
                  <c:v>42169.190277777801</c:v>
                </c:pt>
                <c:pt idx="693">
                  <c:v>42169.211111111093</c:v>
                </c:pt>
                <c:pt idx="694">
                  <c:v>42169.2319444444</c:v>
                </c:pt>
                <c:pt idx="695">
                  <c:v>42169.252777777801</c:v>
                </c:pt>
                <c:pt idx="696">
                  <c:v>42169.273611111093</c:v>
                </c:pt>
                <c:pt idx="697">
                  <c:v>42169.2944444444</c:v>
                </c:pt>
                <c:pt idx="698">
                  <c:v>42169.315277777809</c:v>
                </c:pt>
                <c:pt idx="699">
                  <c:v>42169.336111111101</c:v>
                </c:pt>
                <c:pt idx="700">
                  <c:v>42169.356944444415</c:v>
                </c:pt>
                <c:pt idx="701">
                  <c:v>42169.377777777801</c:v>
                </c:pt>
                <c:pt idx="702">
                  <c:v>42169.398611111101</c:v>
                </c:pt>
                <c:pt idx="703">
                  <c:v>42169.419444444407</c:v>
                </c:pt>
                <c:pt idx="704">
                  <c:v>42169.440277777809</c:v>
                </c:pt>
                <c:pt idx="705">
                  <c:v>42169.461111111093</c:v>
                </c:pt>
                <c:pt idx="706">
                  <c:v>42169.481944444407</c:v>
                </c:pt>
                <c:pt idx="707">
                  <c:v>42169.502777777801</c:v>
                </c:pt>
                <c:pt idx="708">
                  <c:v>42169.523611111093</c:v>
                </c:pt>
                <c:pt idx="709">
                  <c:v>42169.544444444407</c:v>
                </c:pt>
                <c:pt idx="710">
                  <c:v>42169.565277777801</c:v>
                </c:pt>
                <c:pt idx="711">
                  <c:v>42169.606944444407</c:v>
                </c:pt>
                <c:pt idx="712">
                  <c:v>42169.627777777794</c:v>
                </c:pt>
                <c:pt idx="713">
                  <c:v>42169.648611111101</c:v>
                </c:pt>
                <c:pt idx="714">
                  <c:v>42169.6694444444</c:v>
                </c:pt>
                <c:pt idx="715">
                  <c:v>42169.690277777801</c:v>
                </c:pt>
                <c:pt idx="716">
                  <c:v>42169.7319444444</c:v>
                </c:pt>
                <c:pt idx="717">
                  <c:v>42169.752777777801</c:v>
                </c:pt>
                <c:pt idx="718">
                  <c:v>42169.773611111093</c:v>
                </c:pt>
                <c:pt idx="719">
                  <c:v>42169.7944444444</c:v>
                </c:pt>
                <c:pt idx="720">
                  <c:v>42169.815277777809</c:v>
                </c:pt>
                <c:pt idx="721">
                  <c:v>42169.836111111101</c:v>
                </c:pt>
                <c:pt idx="722">
                  <c:v>42169.856944444415</c:v>
                </c:pt>
                <c:pt idx="723">
                  <c:v>42169.877777777801</c:v>
                </c:pt>
                <c:pt idx="724">
                  <c:v>42169.898611111101</c:v>
                </c:pt>
                <c:pt idx="725">
                  <c:v>42169.919444444407</c:v>
                </c:pt>
                <c:pt idx="726">
                  <c:v>42169.940277777809</c:v>
                </c:pt>
                <c:pt idx="727">
                  <c:v>42169.961111111093</c:v>
                </c:pt>
                <c:pt idx="728">
                  <c:v>42169.981944444407</c:v>
                </c:pt>
                <c:pt idx="729">
                  <c:v>42170.002777777801</c:v>
                </c:pt>
                <c:pt idx="730">
                  <c:v>42170.023611111093</c:v>
                </c:pt>
                <c:pt idx="731">
                  <c:v>42170.044444444407</c:v>
                </c:pt>
                <c:pt idx="732">
                  <c:v>42170.065277777801</c:v>
                </c:pt>
                <c:pt idx="733">
                  <c:v>42170.086111111101</c:v>
                </c:pt>
                <c:pt idx="734">
                  <c:v>42170.106944444407</c:v>
                </c:pt>
                <c:pt idx="735">
                  <c:v>42170.127777777794</c:v>
                </c:pt>
                <c:pt idx="736">
                  <c:v>42170.148611111101</c:v>
                </c:pt>
                <c:pt idx="737">
                  <c:v>42170.1694444444</c:v>
                </c:pt>
                <c:pt idx="738">
                  <c:v>42170.190277777801</c:v>
                </c:pt>
                <c:pt idx="739">
                  <c:v>42170.211111111093</c:v>
                </c:pt>
                <c:pt idx="740">
                  <c:v>42170.2319444444</c:v>
                </c:pt>
                <c:pt idx="741">
                  <c:v>42170.252777777801</c:v>
                </c:pt>
                <c:pt idx="742">
                  <c:v>42170.273611111093</c:v>
                </c:pt>
                <c:pt idx="743">
                  <c:v>42170.2944444444</c:v>
                </c:pt>
                <c:pt idx="744">
                  <c:v>42170.315277777809</c:v>
                </c:pt>
                <c:pt idx="745">
                  <c:v>42170.336111111101</c:v>
                </c:pt>
                <c:pt idx="746">
                  <c:v>42170.356944444415</c:v>
                </c:pt>
                <c:pt idx="747">
                  <c:v>42170.377777777801</c:v>
                </c:pt>
                <c:pt idx="748">
                  <c:v>42170.398611111101</c:v>
                </c:pt>
                <c:pt idx="749">
                  <c:v>42170.419444444407</c:v>
                </c:pt>
                <c:pt idx="750">
                  <c:v>42170.440277777809</c:v>
                </c:pt>
                <c:pt idx="751">
                  <c:v>42170.461111111093</c:v>
                </c:pt>
                <c:pt idx="752">
                  <c:v>42170.481944444407</c:v>
                </c:pt>
                <c:pt idx="753">
                  <c:v>42170.502777777801</c:v>
                </c:pt>
                <c:pt idx="754">
                  <c:v>42170.523611111093</c:v>
                </c:pt>
                <c:pt idx="755">
                  <c:v>42170.544444444407</c:v>
                </c:pt>
                <c:pt idx="756">
                  <c:v>42170.565277777801</c:v>
                </c:pt>
                <c:pt idx="757">
                  <c:v>42170.586111111101</c:v>
                </c:pt>
                <c:pt idx="758">
                  <c:v>42170.606944444407</c:v>
                </c:pt>
                <c:pt idx="759">
                  <c:v>42170.627777777794</c:v>
                </c:pt>
                <c:pt idx="760">
                  <c:v>42170.648611111101</c:v>
                </c:pt>
                <c:pt idx="761">
                  <c:v>42170.6694444444</c:v>
                </c:pt>
                <c:pt idx="762">
                  <c:v>42170.690277777801</c:v>
                </c:pt>
                <c:pt idx="763">
                  <c:v>42170.711111111093</c:v>
                </c:pt>
              </c:numCache>
            </c:numRef>
          </c:xVal>
          <c:yVal>
            <c:numRef>
              <c:f>盐度!$B$2:$B$765</c:f>
              <c:numCache>
                <c:formatCode>General</c:formatCode>
                <c:ptCount val="764"/>
                <c:pt idx="0">
                  <c:v>0.78</c:v>
                </c:pt>
                <c:pt idx="1">
                  <c:v>0.79</c:v>
                </c:pt>
                <c:pt idx="2">
                  <c:v>0.78</c:v>
                </c:pt>
                <c:pt idx="3">
                  <c:v>0.76000000000000012</c:v>
                </c:pt>
                <c:pt idx="4">
                  <c:v>0.75000000000000011</c:v>
                </c:pt>
                <c:pt idx="5">
                  <c:v>0.75000000000000011</c:v>
                </c:pt>
                <c:pt idx="6">
                  <c:v>0.7400000000000001</c:v>
                </c:pt>
                <c:pt idx="7">
                  <c:v>0.75000000000000011</c:v>
                </c:pt>
                <c:pt idx="8">
                  <c:v>0.75000000000000011</c:v>
                </c:pt>
                <c:pt idx="9">
                  <c:v>0.75000000000000011</c:v>
                </c:pt>
                <c:pt idx="10">
                  <c:v>0.75000000000000011</c:v>
                </c:pt>
                <c:pt idx="11">
                  <c:v>0.7400000000000001</c:v>
                </c:pt>
                <c:pt idx="12">
                  <c:v>0.75000000000000011</c:v>
                </c:pt>
                <c:pt idx="13">
                  <c:v>0.76000000000000012</c:v>
                </c:pt>
                <c:pt idx="14">
                  <c:v>0.76000000000000012</c:v>
                </c:pt>
                <c:pt idx="15">
                  <c:v>0.77000000000000013</c:v>
                </c:pt>
                <c:pt idx="16">
                  <c:v>0.79</c:v>
                </c:pt>
                <c:pt idx="17">
                  <c:v>0.78</c:v>
                </c:pt>
                <c:pt idx="18">
                  <c:v>0.78</c:v>
                </c:pt>
                <c:pt idx="19">
                  <c:v>0.78</c:v>
                </c:pt>
                <c:pt idx="20">
                  <c:v>0.8</c:v>
                </c:pt>
                <c:pt idx="21">
                  <c:v>0.78</c:v>
                </c:pt>
                <c:pt idx="22">
                  <c:v>0.77000000000000013</c:v>
                </c:pt>
                <c:pt idx="23">
                  <c:v>0.94000000000000006</c:v>
                </c:pt>
                <c:pt idx="24">
                  <c:v>0.83000000000000007</c:v>
                </c:pt>
                <c:pt idx="25">
                  <c:v>0.78</c:v>
                </c:pt>
                <c:pt idx="26">
                  <c:v>0.78</c:v>
                </c:pt>
                <c:pt idx="27">
                  <c:v>0.79</c:v>
                </c:pt>
                <c:pt idx="28">
                  <c:v>0.82000000000000006</c:v>
                </c:pt>
                <c:pt idx="29">
                  <c:v>0.83000000000000007</c:v>
                </c:pt>
                <c:pt idx="30">
                  <c:v>0.84000000000000008</c:v>
                </c:pt>
                <c:pt idx="31">
                  <c:v>0.84000000000000008</c:v>
                </c:pt>
                <c:pt idx="32">
                  <c:v>0.84000000000000008</c:v>
                </c:pt>
                <c:pt idx="33">
                  <c:v>0.83000000000000007</c:v>
                </c:pt>
                <c:pt idx="34">
                  <c:v>0.82000000000000006</c:v>
                </c:pt>
                <c:pt idx="35">
                  <c:v>0.81</c:v>
                </c:pt>
                <c:pt idx="36">
                  <c:v>0.81</c:v>
                </c:pt>
                <c:pt idx="37">
                  <c:v>0.81</c:v>
                </c:pt>
                <c:pt idx="38">
                  <c:v>0.81</c:v>
                </c:pt>
                <c:pt idx="39">
                  <c:v>0.81</c:v>
                </c:pt>
                <c:pt idx="40">
                  <c:v>0.81</c:v>
                </c:pt>
                <c:pt idx="41">
                  <c:v>0.81</c:v>
                </c:pt>
                <c:pt idx="42">
                  <c:v>0.81</c:v>
                </c:pt>
                <c:pt idx="43">
                  <c:v>0.81</c:v>
                </c:pt>
                <c:pt idx="44">
                  <c:v>0.81</c:v>
                </c:pt>
                <c:pt idx="45">
                  <c:v>0.8</c:v>
                </c:pt>
                <c:pt idx="46">
                  <c:v>0.8</c:v>
                </c:pt>
                <c:pt idx="47">
                  <c:v>0.8</c:v>
                </c:pt>
                <c:pt idx="48">
                  <c:v>0.8</c:v>
                </c:pt>
                <c:pt idx="49">
                  <c:v>0.79</c:v>
                </c:pt>
                <c:pt idx="50">
                  <c:v>0.8</c:v>
                </c:pt>
                <c:pt idx="51">
                  <c:v>0.81</c:v>
                </c:pt>
                <c:pt idx="52">
                  <c:v>0.81</c:v>
                </c:pt>
                <c:pt idx="53">
                  <c:v>0.82000000000000006</c:v>
                </c:pt>
                <c:pt idx="54">
                  <c:v>0.84000000000000008</c:v>
                </c:pt>
                <c:pt idx="55">
                  <c:v>0.84000000000000008</c:v>
                </c:pt>
                <c:pt idx="56">
                  <c:v>0.84000000000000008</c:v>
                </c:pt>
                <c:pt idx="57">
                  <c:v>0.83000000000000007</c:v>
                </c:pt>
                <c:pt idx="58">
                  <c:v>0.82000000000000006</c:v>
                </c:pt>
                <c:pt idx="59">
                  <c:v>0.82000000000000006</c:v>
                </c:pt>
                <c:pt idx="60">
                  <c:v>0.8</c:v>
                </c:pt>
                <c:pt idx="61">
                  <c:v>0.79</c:v>
                </c:pt>
                <c:pt idx="62">
                  <c:v>0.79</c:v>
                </c:pt>
                <c:pt idx="63">
                  <c:v>0.79</c:v>
                </c:pt>
                <c:pt idx="64">
                  <c:v>0.78</c:v>
                </c:pt>
                <c:pt idx="65">
                  <c:v>0.78</c:v>
                </c:pt>
                <c:pt idx="66">
                  <c:v>0.78</c:v>
                </c:pt>
                <c:pt idx="67">
                  <c:v>0.78</c:v>
                </c:pt>
                <c:pt idx="68">
                  <c:v>0.97000000000000008</c:v>
                </c:pt>
                <c:pt idx="69">
                  <c:v>0.81</c:v>
                </c:pt>
                <c:pt idx="70">
                  <c:v>0.94000000000000006</c:v>
                </c:pt>
                <c:pt idx="71">
                  <c:v>1.43</c:v>
                </c:pt>
                <c:pt idx="72">
                  <c:v>1.6600000000000001</c:v>
                </c:pt>
                <c:pt idx="73">
                  <c:v>1.9500000000000002</c:v>
                </c:pt>
                <c:pt idx="74">
                  <c:v>2.1800000000000002</c:v>
                </c:pt>
                <c:pt idx="75">
                  <c:v>2.4099999999999997</c:v>
                </c:pt>
                <c:pt idx="76">
                  <c:v>2.5499999999999998</c:v>
                </c:pt>
                <c:pt idx="77">
                  <c:v>2.61</c:v>
                </c:pt>
                <c:pt idx="78">
                  <c:v>2.59</c:v>
                </c:pt>
                <c:pt idx="79">
                  <c:v>2.44</c:v>
                </c:pt>
                <c:pt idx="80">
                  <c:v>2.3499999999999996</c:v>
                </c:pt>
                <c:pt idx="81">
                  <c:v>2.3199999999999994</c:v>
                </c:pt>
                <c:pt idx="82">
                  <c:v>2.11</c:v>
                </c:pt>
                <c:pt idx="83">
                  <c:v>1.9700000000000002</c:v>
                </c:pt>
                <c:pt idx="84">
                  <c:v>1.8</c:v>
                </c:pt>
                <c:pt idx="85">
                  <c:v>1.6400000000000001</c:v>
                </c:pt>
                <c:pt idx="86">
                  <c:v>1.5</c:v>
                </c:pt>
                <c:pt idx="87">
                  <c:v>1.41</c:v>
                </c:pt>
                <c:pt idx="88">
                  <c:v>1.33</c:v>
                </c:pt>
                <c:pt idx="89">
                  <c:v>1.24</c:v>
                </c:pt>
                <c:pt idx="90">
                  <c:v>1.1499999999999997</c:v>
                </c:pt>
                <c:pt idx="91">
                  <c:v>1.06</c:v>
                </c:pt>
                <c:pt idx="92">
                  <c:v>0.97000000000000008</c:v>
                </c:pt>
                <c:pt idx="93">
                  <c:v>0.99</c:v>
                </c:pt>
                <c:pt idx="94">
                  <c:v>1.03</c:v>
                </c:pt>
                <c:pt idx="95">
                  <c:v>1.1599999999999997</c:v>
                </c:pt>
                <c:pt idx="96">
                  <c:v>1.28</c:v>
                </c:pt>
                <c:pt idx="97">
                  <c:v>1.45</c:v>
                </c:pt>
                <c:pt idx="98">
                  <c:v>1.55</c:v>
                </c:pt>
                <c:pt idx="99">
                  <c:v>1.6800000000000002</c:v>
                </c:pt>
                <c:pt idx="100">
                  <c:v>1.27</c:v>
                </c:pt>
                <c:pt idx="101">
                  <c:v>1.42</c:v>
                </c:pt>
                <c:pt idx="102">
                  <c:v>1.51</c:v>
                </c:pt>
                <c:pt idx="103">
                  <c:v>1.5</c:v>
                </c:pt>
                <c:pt idx="104">
                  <c:v>1.45</c:v>
                </c:pt>
                <c:pt idx="105">
                  <c:v>1.34</c:v>
                </c:pt>
                <c:pt idx="106">
                  <c:v>1.1800000000000002</c:v>
                </c:pt>
                <c:pt idx="107">
                  <c:v>1.1100000000000001</c:v>
                </c:pt>
                <c:pt idx="108">
                  <c:v>1.03</c:v>
                </c:pt>
                <c:pt idx="109">
                  <c:v>1</c:v>
                </c:pt>
                <c:pt idx="110">
                  <c:v>0.94000000000000006</c:v>
                </c:pt>
                <c:pt idx="111">
                  <c:v>0.8600000000000001</c:v>
                </c:pt>
                <c:pt idx="112">
                  <c:v>0.84000000000000008</c:v>
                </c:pt>
                <c:pt idx="113">
                  <c:v>0.84000000000000008</c:v>
                </c:pt>
                <c:pt idx="114">
                  <c:v>0.83000000000000007</c:v>
                </c:pt>
                <c:pt idx="115">
                  <c:v>0.84000000000000008</c:v>
                </c:pt>
                <c:pt idx="116">
                  <c:v>0.84000000000000008</c:v>
                </c:pt>
                <c:pt idx="117">
                  <c:v>0.96000000000000008</c:v>
                </c:pt>
                <c:pt idx="118">
                  <c:v>1.1200000000000001</c:v>
                </c:pt>
                <c:pt idx="119">
                  <c:v>1.6600000000000001</c:v>
                </c:pt>
                <c:pt idx="120">
                  <c:v>2.1</c:v>
                </c:pt>
                <c:pt idx="121">
                  <c:v>2.64</c:v>
                </c:pt>
                <c:pt idx="122">
                  <c:v>2.79</c:v>
                </c:pt>
                <c:pt idx="123">
                  <c:v>2.9</c:v>
                </c:pt>
                <c:pt idx="124">
                  <c:v>2.62</c:v>
                </c:pt>
                <c:pt idx="125">
                  <c:v>2.23</c:v>
                </c:pt>
                <c:pt idx="126">
                  <c:v>1.9200000000000002</c:v>
                </c:pt>
                <c:pt idx="127">
                  <c:v>1.54</c:v>
                </c:pt>
                <c:pt idx="128">
                  <c:v>1.3800000000000001</c:v>
                </c:pt>
                <c:pt idx="129">
                  <c:v>1.2</c:v>
                </c:pt>
                <c:pt idx="130">
                  <c:v>1.05</c:v>
                </c:pt>
                <c:pt idx="131">
                  <c:v>0.98</c:v>
                </c:pt>
                <c:pt idx="132">
                  <c:v>0.93</c:v>
                </c:pt>
                <c:pt idx="133">
                  <c:v>0.91</c:v>
                </c:pt>
                <c:pt idx="134">
                  <c:v>0.88</c:v>
                </c:pt>
                <c:pt idx="135">
                  <c:v>0.8600000000000001</c:v>
                </c:pt>
                <c:pt idx="136">
                  <c:v>0.85000000000000009</c:v>
                </c:pt>
                <c:pt idx="137">
                  <c:v>0.84000000000000008</c:v>
                </c:pt>
                <c:pt idx="138">
                  <c:v>0.84000000000000008</c:v>
                </c:pt>
                <c:pt idx="139">
                  <c:v>0.84000000000000008</c:v>
                </c:pt>
                <c:pt idx="140">
                  <c:v>0.84000000000000008</c:v>
                </c:pt>
                <c:pt idx="141">
                  <c:v>0.84000000000000008</c:v>
                </c:pt>
                <c:pt idx="142">
                  <c:v>0.84000000000000008</c:v>
                </c:pt>
                <c:pt idx="143">
                  <c:v>0.84000000000000008</c:v>
                </c:pt>
                <c:pt idx="144">
                  <c:v>0.8600000000000001</c:v>
                </c:pt>
                <c:pt idx="145">
                  <c:v>0.88</c:v>
                </c:pt>
                <c:pt idx="146">
                  <c:v>0.91</c:v>
                </c:pt>
                <c:pt idx="147">
                  <c:v>0.9</c:v>
                </c:pt>
                <c:pt idx="148">
                  <c:v>0.89</c:v>
                </c:pt>
                <c:pt idx="149">
                  <c:v>0.87000000000000011</c:v>
                </c:pt>
                <c:pt idx="150">
                  <c:v>0.85000000000000009</c:v>
                </c:pt>
                <c:pt idx="151">
                  <c:v>0.85000000000000009</c:v>
                </c:pt>
                <c:pt idx="152">
                  <c:v>0.87000000000000011</c:v>
                </c:pt>
                <c:pt idx="153">
                  <c:v>0.87000000000000011</c:v>
                </c:pt>
                <c:pt idx="154">
                  <c:v>0.8600000000000001</c:v>
                </c:pt>
                <c:pt idx="155">
                  <c:v>0.8600000000000001</c:v>
                </c:pt>
                <c:pt idx="156">
                  <c:v>0.8600000000000001</c:v>
                </c:pt>
                <c:pt idx="157">
                  <c:v>0.85000000000000009</c:v>
                </c:pt>
                <c:pt idx="158">
                  <c:v>0.84000000000000008</c:v>
                </c:pt>
                <c:pt idx="159">
                  <c:v>0.87000000000000011</c:v>
                </c:pt>
                <c:pt idx="160">
                  <c:v>0.87000000000000011</c:v>
                </c:pt>
                <c:pt idx="161">
                  <c:v>0.98</c:v>
                </c:pt>
                <c:pt idx="162">
                  <c:v>1.33</c:v>
                </c:pt>
                <c:pt idx="163">
                  <c:v>1.74</c:v>
                </c:pt>
                <c:pt idx="164">
                  <c:v>1.9900000000000002</c:v>
                </c:pt>
                <c:pt idx="165">
                  <c:v>2.3099999999999996</c:v>
                </c:pt>
                <c:pt idx="166">
                  <c:v>2.11</c:v>
                </c:pt>
                <c:pt idx="167">
                  <c:v>1.81</c:v>
                </c:pt>
                <c:pt idx="168">
                  <c:v>1.57</c:v>
                </c:pt>
                <c:pt idx="169">
                  <c:v>1.45</c:v>
                </c:pt>
                <c:pt idx="170">
                  <c:v>1.23</c:v>
                </c:pt>
                <c:pt idx="171">
                  <c:v>1.1299999999999997</c:v>
                </c:pt>
                <c:pt idx="172">
                  <c:v>0.98</c:v>
                </c:pt>
                <c:pt idx="173">
                  <c:v>0.92</c:v>
                </c:pt>
                <c:pt idx="174">
                  <c:v>0.89</c:v>
                </c:pt>
                <c:pt idx="175">
                  <c:v>0.87000000000000011</c:v>
                </c:pt>
                <c:pt idx="176">
                  <c:v>0.87000000000000011</c:v>
                </c:pt>
                <c:pt idx="177">
                  <c:v>0.8600000000000001</c:v>
                </c:pt>
                <c:pt idx="178">
                  <c:v>0.85000000000000009</c:v>
                </c:pt>
                <c:pt idx="179">
                  <c:v>0.85000000000000009</c:v>
                </c:pt>
                <c:pt idx="180">
                  <c:v>0.84000000000000008</c:v>
                </c:pt>
                <c:pt idx="181">
                  <c:v>0.84000000000000008</c:v>
                </c:pt>
                <c:pt idx="182">
                  <c:v>0.83000000000000007</c:v>
                </c:pt>
                <c:pt idx="183">
                  <c:v>0.83000000000000007</c:v>
                </c:pt>
                <c:pt idx="184">
                  <c:v>0.83000000000000007</c:v>
                </c:pt>
                <c:pt idx="185">
                  <c:v>0.83000000000000007</c:v>
                </c:pt>
                <c:pt idx="186">
                  <c:v>0.85000000000000009</c:v>
                </c:pt>
                <c:pt idx="187">
                  <c:v>0.8600000000000001</c:v>
                </c:pt>
                <c:pt idx="188">
                  <c:v>0.87000000000000011</c:v>
                </c:pt>
                <c:pt idx="189">
                  <c:v>0.87000000000000011</c:v>
                </c:pt>
                <c:pt idx="190">
                  <c:v>0.88</c:v>
                </c:pt>
                <c:pt idx="191">
                  <c:v>0.88</c:v>
                </c:pt>
                <c:pt idx="192">
                  <c:v>0.87000000000000011</c:v>
                </c:pt>
                <c:pt idx="193">
                  <c:v>0.8600000000000001</c:v>
                </c:pt>
                <c:pt idx="194">
                  <c:v>0.85000000000000009</c:v>
                </c:pt>
                <c:pt idx="195">
                  <c:v>0.84000000000000008</c:v>
                </c:pt>
                <c:pt idx="196">
                  <c:v>0.84000000000000008</c:v>
                </c:pt>
                <c:pt idx="197">
                  <c:v>0.48000000000000004</c:v>
                </c:pt>
                <c:pt idx="198">
                  <c:v>0.83000000000000007</c:v>
                </c:pt>
                <c:pt idx="199">
                  <c:v>0.81</c:v>
                </c:pt>
                <c:pt idx="200">
                  <c:v>0.84000000000000008</c:v>
                </c:pt>
                <c:pt idx="201">
                  <c:v>0.87000000000000011</c:v>
                </c:pt>
                <c:pt idx="202">
                  <c:v>0.99</c:v>
                </c:pt>
                <c:pt idx="203">
                  <c:v>1.5</c:v>
                </c:pt>
                <c:pt idx="204">
                  <c:v>2.2400000000000002</c:v>
                </c:pt>
                <c:pt idx="205">
                  <c:v>2.9899999999999998</c:v>
                </c:pt>
                <c:pt idx="206">
                  <c:v>3.73</c:v>
                </c:pt>
                <c:pt idx="207">
                  <c:v>3.9</c:v>
                </c:pt>
                <c:pt idx="208">
                  <c:v>3.75</c:v>
                </c:pt>
                <c:pt idx="209">
                  <c:v>3.4499999999999997</c:v>
                </c:pt>
                <c:pt idx="210">
                  <c:v>2.9</c:v>
                </c:pt>
                <c:pt idx="211">
                  <c:v>2.67</c:v>
                </c:pt>
                <c:pt idx="212">
                  <c:v>2.34</c:v>
                </c:pt>
                <c:pt idx="213">
                  <c:v>1.9500000000000002</c:v>
                </c:pt>
                <c:pt idx="214">
                  <c:v>1.6500000000000001</c:v>
                </c:pt>
                <c:pt idx="215">
                  <c:v>1.45</c:v>
                </c:pt>
                <c:pt idx="216">
                  <c:v>1.27</c:v>
                </c:pt>
                <c:pt idx="217">
                  <c:v>1.1399999999999997</c:v>
                </c:pt>
                <c:pt idx="218">
                  <c:v>1.05</c:v>
                </c:pt>
                <c:pt idx="219">
                  <c:v>0.98</c:v>
                </c:pt>
                <c:pt idx="220">
                  <c:v>0.93</c:v>
                </c:pt>
                <c:pt idx="221">
                  <c:v>0.9</c:v>
                </c:pt>
                <c:pt idx="222">
                  <c:v>0.88</c:v>
                </c:pt>
                <c:pt idx="223">
                  <c:v>0.87000000000000011</c:v>
                </c:pt>
                <c:pt idx="224">
                  <c:v>0.8600000000000001</c:v>
                </c:pt>
                <c:pt idx="225">
                  <c:v>0.8600000000000001</c:v>
                </c:pt>
                <c:pt idx="226">
                  <c:v>0.85000000000000009</c:v>
                </c:pt>
                <c:pt idx="227">
                  <c:v>0.8600000000000001</c:v>
                </c:pt>
                <c:pt idx="228">
                  <c:v>0.8600000000000001</c:v>
                </c:pt>
                <c:pt idx="229">
                  <c:v>0.91</c:v>
                </c:pt>
                <c:pt idx="230">
                  <c:v>0.96000000000000008</c:v>
                </c:pt>
                <c:pt idx="231">
                  <c:v>1</c:v>
                </c:pt>
                <c:pt idx="232">
                  <c:v>0.95000000000000007</c:v>
                </c:pt>
                <c:pt idx="233">
                  <c:v>0.92</c:v>
                </c:pt>
                <c:pt idx="234">
                  <c:v>0.87000000000000011</c:v>
                </c:pt>
                <c:pt idx="235">
                  <c:v>0.8600000000000001</c:v>
                </c:pt>
                <c:pt idx="236">
                  <c:v>0.85000000000000009</c:v>
                </c:pt>
                <c:pt idx="237">
                  <c:v>0.85000000000000009</c:v>
                </c:pt>
                <c:pt idx="238">
                  <c:v>0.84000000000000008</c:v>
                </c:pt>
                <c:pt idx="239">
                  <c:v>0.84000000000000008</c:v>
                </c:pt>
                <c:pt idx="240">
                  <c:v>0.84000000000000008</c:v>
                </c:pt>
                <c:pt idx="241">
                  <c:v>0.88</c:v>
                </c:pt>
                <c:pt idx="242">
                  <c:v>0.99</c:v>
                </c:pt>
                <c:pt idx="243">
                  <c:v>1.52</c:v>
                </c:pt>
                <c:pt idx="244">
                  <c:v>2.9499999999999997</c:v>
                </c:pt>
                <c:pt idx="245">
                  <c:v>4.5199999999999996</c:v>
                </c:pt>
                <c:pt idx="246">
                  <c:v>6.06</c:v>
                </c:pt>
                <c:pt idx="247">
                  <c:v>7.4</c:v>
                </c:pt>
                <c:pt idx="248">
                  <c:v>7.37</c:v>
                </c:pt>
                <c:pt idx="249">
                  <c:v>7.02</c:v>
                </c:pt>
                <c:pt idx="250">
                  <c:v>6.24</c:v>
                </c:pt>
                <c:pt idx="251">
                  <c:v>5.45</c:v>
                </c:pt>
                <c:pt idx="252">
                  <c:v>4.92</c:v>
                </c:pt>
                <c:pt idx="253">
                  <c:v>4.0199999999999996</c:v>
                </c:pt>
                <c:pt idx="254">
                  <c:v>3.58</c:v>
                </c:pt>
                <c:pt idx="255">
                  <c:v>3.01</c:v>
                </c:pt>
                <c:pt idx="256">
                  <c:v>2.59</c:v>
                </c:pt>
                <c:pt idx="257">
                  <c:v>2.2000000000000002</c:v>
                </c:pt>
                <c:pt idx="258">
                  <c:v>1.8800000000000001</c:v>
                </c:pt>
                <c:pt idx="259">
                  <c:v>1.6300000000000001</c:v>
                </c:pt>
                <c:pt idx="260">
                  <c:v>1.45</c:v>
                </c:pt>
                <c:pt idx="261">
                  <c:v>1.3</c:v>
                </c:pt>
                <c:pt idx="262">
                  <c:v>1.1800000000000002</c:v>
                </c:pt>
                <c:pt idx="263">
                  <c:v>1.1000000000000001</c:v>
                </c:pt>
                <c:pt idx="264">
                  <c:v>1.04</c:v>
                </c:pt>
                <c:pt idx="265">
                  <c:v>1</c:v>
                </c:pt>
                <c:pt idx="266">
                  <c:v>0.97000000000000008</c:v>
                </c:pt>
                <c:pt idx="267">
                  <c:v>0.99</c:v>
                </c:pt>
                <c:pt idx="268">
                  <c:v>1.1000000000000001</c:v>
                </c:pt>
                <c:pt idx="269">
                  <c:v>1.34</c:v>
                </c:pt>
                <c:pt idx="270">
                  <c:v>1.75</c:v>
                </c:pt>
                <c:pt idx="271">
                  <c:v>2.25</c:v>
                </c:pt>
                <c:pt idx="272">
                  <c:v>2.52</c:v>
                </c:pt>
                <c:pt idx="273">
                  <c:v>2.7</c:v>
                </c:pt>
                <c:pt idx="274">
                  <c:v>2.64</c:v>
                </c:pt>
                <c:pt idx="275">
                  <c:v>2.2999999999999998</c:v>
                </c:pt>
                <c:pt idx="276">
                  <c:v>1.9200000000000002</c:v>
                </c:pt>
                <c:pt idx="277">
                  <c:v>1.7</c:v>
                </c:pt>
                <c:pt idx="278">
                  <c:v>1.43</c:v>
                </c:pt>
                <c:pt idx="279">
                  <c:v>1.29</c:v>
                </c:pt>
                <c:pt idx="280">
                  <c:v>1.1299999999999997</c:v>
                </c:pt>
                <c:pt idx="281">
                  <c:v>1.03</c:v>
                </c:pt>
                <c:pt idx="282">
                  <c:v>0.98</c:v>
                </c:pt>
                <c:pt idx="283">
                  <c:v>0.95000000000000007</c:v>
                </c:pt>
                <c:pt idx="284">
                  <c:v>0.92</c:v>
                </c:pt>
                <c:pt idx="285">
                  <c:v>0.9</c:v>
                </c:pt>
                <c:pt idx="286">
                  <c:v>0.88</c:v>
                </c:pt>
                <c:pt idx="287">
                  <c:v>0.87000000000000011</c:v>
                </c:pt>
                <c:pt idx="288">
                  <c:v>0.8600000000000001</c:v>
                </c:pt>
                <c:pt idx="289">
                  <c:v>0.8600000000000001</c:v>
                </c:pt>
                <c:pt idx="290">
                  <c:v>0.93</c:v>
                </c:pt>
                <c:pt idx="291">
                  <c:v>1.08</c:v>
                </c:pt>
                <c:pt idx="292">
                  <c:v>1.9500000000000002</c:v>
                </c:pt>
                <c:pt idx="293">
                  <c:v>4.03</c:v>
                </c:pt>
                <c:pt idx="294">
                  <c:v>6.22</c:v>
                </c:pt>
                <c:pt idx="295">
                  <c:v>8.33</c:v>
                </c:pt>
                <c:pt idx="296">
                  <c:v>9.6</c:v>
                </c:pt>
                <c:pt idx="297">
                  <c:v>9.7199999999999989</c:v>
                </c:pt>
                <c:pt idx="298">
                  <c:v>9.3000000000000007</c:v>
                </c:pt>
                <c:pt idx="299">
                  <c:v>8.76</c:v>
                </c:pt>
                <c:pt idx="300">
                  <c:v>7.52</c:v>
                </c:pt>
                <c:pt idx="301">
                  <c:v>6.79</c:v>
                </c:pt>
                <c:pt idx="302">
                  <c:v>5.71</c:v>
                </c:pt>
                <c:pt idx="303">
                  <c:v>4.8499999999999996</c:v>
                </c:pt>
                <c:pt idx="304">
                  <c:v>3.9</c:v>
                </c:pt>
                <c:pt idx="305">
                  <c:v>3.29</c:v>
                </c:pt>
                <c:pt idx="306">
                  <c:v>2.67</c:v>
                </c:pt>
                <c:pt idx="307">
                  <c:v>2.15</c:v>
                </c:pt>
                <c:pt idx="308">
                  <c:v>1.85</c:v>
                </c:pt>
                <c:pt idx="309">
                  <c:v>1.57</c:v>
                </c:pt>
                <c:pt idx="310">
                  <c:v>1.35</c:v>
                </c:pt>
                <c:pt idx="311">
                  <c:v>1.23</c:v>
                </c:pt>
                <c:pt idx="312">
                  <c:v>1.08</c:v>
                </c:pt>
                <c:pt idx="313">
                  <c:v>1.04</c:v>
                </c:pt>
                <c:pt idx="314">
                  <c:v>1</c:v>
                </c:pt>
                <c:pt idx="315">
                  <c:v>0.96000000000000008</c:v>
                </c:pt>
                <c:pt idx="316">
                  <c:v>0.94000000000000006</c:v>
                </c:pt>
                <c:pt idx="317">
                  <c:v>0.95000000000000007</c:v>
                </c:pt>
                <c:pt idx="318">
                  <c:v>0.97000000000000008</c:v>
                </c:pt>
                <c:pt idx="319">
                  <c:v>1.1399999999999997</c:v>
                </c:pt>
                <c:pt idx="320">
                  <c:v>1.24</c:v>
                </c:pt>
                <c:pt idx="321">
                  <c:v>1.32</c:v>
                </c:pt>
                <c:pt idx="322">
                  <c:v>1.41</c:v>
                </c:pt>
                <c:pt idx="323">
                  <c:v>1.3800000000000001</c:v>
                </c:pt>
                <c:pt idx="324">
                  <c:v>1.32</c:v>
                </c:pt>
                <c:pt idx="325">
                  <c:v>1.23</c:v>
                </c:pt>
                <c:pt idx="326">
                  <c:v>1.1399999999999997</c:v>
                </c:pt>
                <c:pt idx="327">
                  <c:v>1.07</c:v>
                </c:pt>
                <c:pt idx="328">
                  <c:v>1.01</c:v>
                </c:pt>
                <c:pt idx="329">
                  <c:v>0.97000000000000008</c:v>
                </c:pt>
                <c:pt idx="330">
                  <c:v>0.94000000000000006</c:v>
                </c:pt>
                <c:pt idx="331">
                  <c:v>0.92</c:v>
                </c:pt>
                <c:pt idx="332">
                  <c:v>0.9</c:v>
                </c:pt>
                <c:pt idx="333">
                  <c:v>0.89</c:v>
                </c:pt>
                <c:pt idx="334">
                  <c:v>0.88</c:v>
                </c:pt>
                <c:pt idx="335">
                  <c:v>0.8600000000000001</c:v>
                </c:pt>
                <c:pt idx="336">
                  <c:v>0.8600000000000001</c:v>
                </c:pt>
                <c:pt idx="337">
                  <c:v>0.85000000000000009</c:v>
                </c:pt>
                <c:pt idx="338">
                  <c:v>0.85000000000000009</c:v>
                </c:pt>
                <c:pt idx="339">
                  <c:v>0.94000000000000006</c:v>
                </c:pt>
                <c:pt idx="340">
                  <c:v>1.07</c:v>
                </c:pt>
                <c:pt idx="341">
                  <c:v>2.62</c:v>
                </c:pt>
                <c:pt idx="342">
                  <c:v>4.5599999999999996</c:v>
                </c:pt>
                <c:pt idx="343">
                  <c:v>7.46</c:v>
                </c:pt>
                <c:pt idx="344">
                  <c:v>9.7900000000000009</c:v>
                </c:pt>
                <c:pt idx="345">
                  <c:v>11.209999999999999</c:v>
                </c:pt>
                <c:pt idx="346">
                  <c:v>11.53</c:v>
                </c:pt>
                <c:pt idx="347">
                  <c:v>11.17</c:v>
                </c:pt>
                <c:pt idx="348">
                  <c:v>10.94</c:v>
                </c:pt>
                <c:pt idx="349">
                  <c:v>9.7199999999999989</c:v>
                </c:pt>
                <c:pt idx="350">
                  <c:v>8.9600000000000026</c:v>
                </c:pt>
                <c:pt idx="351">
                  <c:v>7.6899999999999995</c:v>
                </c:pt>
                <c:pt idx="352">
                  <c:v>6.8</c:v>
                </c:pt>
                <c:pt idx="353">
                  <c:v>5.59</c:v>
                </c:pt>
                <c:pt idx="354">
                  <c:v>4.8199999999999994</c:v>
                </c:pt>
                <c:pt idx="355">
                  <c:v>4.07</c:v>
                </c:pt>
                <c:pt idx="356">
                  <c:v>3.51</c:v>
                </c:pt>
                <c:pt idx="357">
                  <c:v>3.08</c:v>
                </c:pt>
                <c:pt idx="358">
                  <c:v>2.59</c:v>
                </c:pt>
                <c:pt idx="359">
                  <c:v>2.2200000000000002</c:v>
                </c:pt>
                <c:pt idx="360">
                  <c:v>1.9200000000000002</c:v>
                </c:pt>
                <c:pt idx="361">
                  <c:v>1.6300000000000001</c:v>
                </c:pt>
                <c:pt idx="362">
                  <c:v>1.44</c:v>
                </c:pt>
                <c:pt idx="363">
                  <c:v>1.31</c:v>
                </c:pt>
                <c:pt idx="364">
                  <c:v>1.2</c:v>
                </c:pt>
                <c:pt idx="365">
                  <c:v>1.1299999999999997</c:v>
                </c:pt>
                <c:pt idx="366">
                  <c:v>1.1100000000000001</c:v>
                </c:pt>
                <c:pt idx="367">
                  <c:v>1.1599999999999997</c:v>
                </c:pt>
                <c:pt idx="368">
                  <c:v>1.1900000000000002</c:v>
                </c:pt>
                <c:pt idx="369">
                  <c:v>1.48</c:v>
                </c:pt>
                <c:pt idx="370">
                  <c:v>1.75</c:v>
                </c:pt>
                <c:pt idx="371">
                  <c:v>2</c:v>
                </c:pt>
                <c:pt idx="372">
                  <c:v>2.2200000000000002</c:v>
                </c:pt>
                <c:pt idx="373">
                  <c:v>2.2000000000000002</c:v>
                </c:pt>
                <c:pt idx="374">
                  <c:v>1.9900000000000002</c:v>
                </c:pt>
                <c:pt idx="375">
                  <c:v>1.79</c:v>
                </c:pt>
                <c:pt idx="376">
                  <c:v>1.6400000000000001</c:v>
                </c:pt>
                <c:pt idx="377">
                  <c:v>1.48</c:v>
                </c:pt>
                <c:pt idx="378">
                  <c:v>1.4</c:v>
                </c:pt>
                <c:pt idx="379">
                  <c:v>1.28</c:v>
                </c:pt>
                <c:pt idx="380">
                  <c:v>1.2</c:v>
                </c:pt>
                <c:pt idx="381">
                  <c:v>1.1399999999999997</c:v>
                </c:pt>
                <c:pt idx="382">
                  <c:v>1.08</c:v>
                </c:pt>
                <c:pt idx="383">
                  <c:v>1.04</c:v>
                </c:pt>
                <c:pt idx="384">
                  <c:v>1</c:v>
                </c:pt>
                <c:pt idx="385">
                  <c:v>0.98</c:v>
                </c:pt>
                <c:pt idx="386">
                  <c:v>0.96000000000000008</c:v>
                </c:pt>
                <c:pt idx="387">
                  <c:v>0.94000000000000006</c:v>
                </c:pt>
                <c:pt idx="388">
                  <c:v>0.93</c:v>
                </c:pt>
                <c:pt idx="389">
                  <c:v>1.08</c:v>
                </c:pt>
                <c:pt idx="390">
                  <c:v>1.37</c:v>
                </c:pt>
                <c:pt idx="391">
                  <c:v>3.01</c:v>
                </c:pt>
                <c:pt idx="392">
                  <c:v>4.5199999999999996</c:v>
                </c:pt>
                <c:pt idx="393">
                  <c:v>6.56</c:v>
                </c:pt>
                <c:pt idx="394">
                  <c:v>8.57</c:v>
                </c:pt>
                <c:pt idx="395">
                  <c:v>10.02</c:v>
                </c:pt>
                <c:pt idx="396">
                  <c:v>10.41</c:v>
                </c:pt>
                <c:pt idx="397">
                  <c:v>10.030000000000001</c:v>
                </c:pt>
                <c:pt idx="398">
                  <c:v>9.26</c:v>
                </c:pt>
                <c:pt idx="399">
                  <c:v>7.87</c:v>
                </c:pt>
                <c:pt idx="400">
                  <c:v>6.88</c:v>
                </c:pt>
                <c:pt idx="401">
                  <c:v>5.8199999999999994</c:v>
                </c:pt>
                <c:pt idx="402">
                  <c:v>5.25</c:v>
                </c:pt>
                <c:pt idx="403">
                  <c:v>4.51</c:v>
                </c:pt>
                <c:pt idx="404">
                  <c:v>3.9699999999999998</c:v>
                </c:pt>
                <c:pt idx="405">
                  <c:v>3.44</c:v>
                </c:pt>
                <c:pt idx="406">
                  <c:v>3</c:v>
                </c:pt>
                <c:pt idx="407">
                  <c:v>2.54</c:v>
                </c:pt>
                <c:pt idx="408">
                  <c:v>2.15</c:v>
                </c:pt>
                <c:pt idx="409">
                  <c:v>1.84</c:v>
                </c:pt>
                <c:pt idx="410">
                  <c:v>1.6</c:v>
                </c:pt>
                <c:pt idx="411">
                  <c:v>1.44</c:v>
                </c:pt>
                <c:pt idx="412">
                  <c:v>1.29</c:v>
                </c:pt>
                <c:pt idx="413">
                  <c:v>1.22</c:v>
                </c:pt>
                <c:pt idx="414">
                  <c:v>1.1900000000000002</c:v>
                </c:pt>
                <c:pt idx="415">
                  <c:v>1.1399999999999997</c:v>
                </c:pt>
                <c:pt idx="416">
                  <c:v>1.1499999999999997</c:v>
                </c:pt>
                <c:pt idx="417">
                  <c:v>1.1700000000000002</c:v>
                </c:pt>
                <c:pt idx="418">
                  <c:v>1.45</c:v>
                </c:pt>
                <c:pt idx="419">
                  <c:v>1.75</c:v>
                </c:pt>
                <c:pt idx="420">
                  <c:v>2.09</c:v>
                </c:pt>
                <c:pt idx="421">
                  <c:v>2.4299999999999997</c:v>
                </c:pt>
                <c:pt idx="422">
                  <c:v>2.6</c:v>
                </c:pt>
                <c:pt idx="423">
                  <c:v>2.67</c:v>
                </c:pt>
                <c:pt idx="424">
                  <c:v>2.14</c:v>
                </c:pt>
                <c:pt idx="425">
                  <c:v>1.9100000000000001</c:v>
                </c:pt>
                <c:pt idx="426">
                  <c:v>1.6700000000000002</c:v>
                </c:pt>
                <c:pt idx="427">
                  <c:v>1.6</c:v>
                </c:pt>
                <c:pt idx="428">
                  <c:v>1.3</c:v>
                </c:pt>
                <c:pt idx="429">
                  <c:v>1.1399999999999997</c:v>
                </c:pt>
                <c:pt idx="430">
                  <c:v>1.03</c:v>
                </c:pt>
                <c:pt idx="431">
                  <c:v>0.99</c:v>
                </c:pt>
                <c:pt idx="432">
                  <c:v>0.96000000000000008</c:v>
                </c:pt>
                <c:pt idx="433">
                  <c:v>0.94000000000000006</c:v>
                </c:pt>
                <c:pt idx="434">
                  <c:v>0.93</c:v>
                </c:pt>
                <c:pt idx="435">
                  <c:v>0.92</c:v>
                </c:pt>
                <c:pt idx="436">
                  <c:v>0.91</c:v>
                </c:pt>
                <c:pt idx="437">
                  <c:v>0.91</c:v>
                </c:pt>
                <c:pt idx="438">
                  <c:v>1.01</c:v>
                </c:pt>
                <c:pt idx="439">
                  <c:v>1.3900000000000001</c:v>
                </c:pt>
                <c:pt idx="440">
                  <c:v>2.2400000000000002</c:v>
                </c:pt>
                <c:pt idx="441">
                  <c:v>4.0199999999999996</c:v>
                </c:pt>
                <c:pt idx="442">
                  <c:v>6.23</c:v>
                </c:pt>
                <c:pt idx="443">
                  <c:v>8.1399999999999988</c:v>
                </c:pt>
                <c:pt idx="444">
                  <c:v>9.0400000000000009</c:v>
                </c:pt>
                <c:pt idx="445">
                  <c:v>9.33</c:v>
                </c:pt>
                <c:pt idx="446">
                  <c:v>8.65</c:v>
                </c:pt>
                <c:pt idx="447">
                  <c:v>7.7700000000000005</c:v>
                </c:pt>
                <c:pt idx="448">
                  <c:v>6.76</c:v>
                </c:pt>
                <c:pt idx="449">
                  <c:v>5.56</c:v>
                </c:pt>
                <c:pt idx="450">
                  <c:v>4.8099999999999996</c:v>
                </c:pt>
                <c:pt idx="451">
                  <c:v>4.1199999999999992</c:v>
                </c:pt>
                <c:pt idx="452">
                  <c:v>3.4</c:v>
                </c:pt>
                <c:pt idx="453">
                  <c:v>2.8499999999999996</c:v>
                </c:pt>
                <c:pt idx="454">
                  <c:v>2.46</c:v>
                </c:pt>
                <c:pt idx="455">
                  <c:v>2.0299999999999998</c:v>
                </c:pt>
                <c:pt idx="456">
                  <c:v>1.76</c:v>
                </c:pt>
                <c:pt idx="457">
                  <c:v>1.54</c:v>
                </c:pt>
                <c:pt idx="458">
                  <c:v>1.3800000000000001</c:v>
                </c:pt>
                <c:pt idx="459">
                  <c:v>1.27</c:v>
                </c:pt>
                <c:pt idx="460">
                  <c:v>1.2</c:v>
                </c:pt>
                <c:pt idx="461">
                  <c:v>1.1399999999999997</c:v>
                </c:pt>
                <c:pt idx="462">
                  <c:v>1.08</c:v>
                </c:pt>
                <c:pt idx="463">
                  <c:v>1.04</c:v>
                </c:pt>
                <c:pt idx="464">
                  <c:v>1.01</c:v>
                </c:pt>
                <c:pt idx="465">
                  <c:v>0.96000000000000008</c:v>
                </c:pt>
                <c:pt idx="466">
                  <c:v>0.99</c:v>
                </c:pt>
                <c:pt idx="467">
                  <c:v>1.03</c:v>
                </c:pt>
                <c:pt idx="468">
                  <c:v>1.1900000000000002</c:v>
                </c:pt>
                <c:pt idx="469">
                  <c:v>1.29</c:v>
                </c:pt>
                <c:pt idx="470">
                  <c:v>1.35</c:v>
                </c:pt>
                <c:pt idx="471">
                  <c:v>1.4</c:v>
                </c:pt>
                <c:pt idx="472">
                  <c:v>1.36</c:v>
                </c:pt>
                <c:pt idx="473">
                  <c:v>1.28</c:v>
                </c:pt>
                <c:pt idx="474">
                  <c:v>1.2</c:v>
                </c:pt>
                <c:pt idx="475">
                  <c:v>1.07</c:v>
                </c:pt>
                <c:pt idx="476">
                  <c:v>1.04</c:v>
                </c:pt>
                <c:pt idx="477">
                  <c:v>1</c:v>
                </c:pt>
                <c:pt idx="478">
                  <c:v>0.97000000000000008</c:v>
                </c:pt>
                <c:pt idx="479">
                  <c:v>0.95000000000000007</c:v>
                </c:pt>
                <c:pt idx="480">
                  <c:v>0.94000000000000006</c:v>
                </c:pt>
                <c:pt idx="481">
                  <c:v>0.93</c:v>
                </c:pt>
                <c:pt idx="482">
                  <c:v>0.92</c:v>
                </c:pt>
                <c:pt idx="483">
                  <c:v>0.9</c:v>
                </c:pt>
                <c:pt idx="484">
                  <c:v>0.88</c:v>
                </c:pt>
                <c:pt idx="485">
                  <c:v>0.87000000000000011</c:v>
                </c:pt>
                <c:pt idx="486">
                  <c:v>0.8600000000000001</c:v>
                </c:pt>
                <c:pt idx="487">
                  <c:v>0.85000000000000009</c:v>
                </c:pt>
                <c:pt idx="488">
                  <c:v>0.91</c:v>
                </c:pt>
                <c:pt idx="489">
                  <c:v>1.0900000000000001</c:v>
                </c:pt>
                <c:pt idx="490">
                  <c:v>1.25</c:v>
                </c:pt>
                <c:pt idx="491">
                  <c:v>2.2400000000000002</c:v>
                </c:pt>
                <c:pt idx="492">
                  <c:v>3.6</c:v>
                </c:pt>
                <c:pt idx="493">
                  <c:v>5.29</c:v>
                </c:pt>
                <c:pt idx="494">
                  <c:v>5.99</c:v>
                </c:pt>
                <c:pt idx="495">
                  <c:v>6.44</c:v>
                </c:pt>
                <c:pt idx="496">
                  <c:v>5.75</c:v>
                </c:pt>
                <c:pt idx="497">
                  <c:v>4.8599999999999994</c:v>
                </c:pt>
                <c:pt idx="498">
                  <c:v>4.0599999999999996</c:v>
                </c:pt>
                <c:pt idx="499">
                  <c:v>3.4</c:v>
                </c:pt>
                <c:pt idx="500">
                  <c:v>2.8099999999999996</c:v>
                </c:pt>
                <c:pt idx="501">
                  <c:v>2.44</c:v>
                </c:pt>
                <c:pt idx="502">
                  <c:v>2.0299999999999998</c:v>
                </c:pt>
                <c:pt idx="503">
                  <c:v>1.6900000000000002</c:v>
                </c:pt>
                <c:pt idx="504">
                  <c:v>1.49</c:v>
                </c:pt>
                <c:pt idx="505">
                  <c:v>1.33</c:v>
                </c:pt>
                <c:pt idx="506">
                  <c:v>1.24</c:v>
                </c:pt>
                <c:pt idx="507">
                  <c:v>1.1599999999999997</c:v>
                </c:pt>
                <c:pt idx="508">
                  <c:v>1.1000000000000001</c:v>
                </c:pt>
                <c:pt idx="509">
                  <c:v>1.06</c:v>
                </c:pt>
                <c:pt idx="510">
                  <c:v>0.98</c:v>
                </c:pt>
                <c:pt idx="511">
                  <c:v>0.98</c:v>
                </c:pt>
                <c:pt idx="512">
                  <c:v>0.95000000000000007</c:v>
                </c:pt>
                <c:pt idx="513">
                  <c:v>0.92</c:v>
                </c:pt>
                <c:pt idx="514">
                  <c:v>0.9</c:v>
                </c:pt>
                <c:pt idx="515">
                  <c:v>0.91</c:v>
                </c:pt>
                <c:pt idx="516">
                  <c:v>0.93</c:v>
                </c:pt>
                <c:pt idx="517">
                  <c:v>1.08</c:v>
                </c:pt>
                <c:pt idx="518">
                  <c:v>1.1700000000000002</c:v>
                </c:pt>
                <c:pt idx="519">
                  <c:v>1.29</c:v>
                </c:pt>
                <c:pt idx="520">
                  <c:v>1.42</c:v>
                </c:pt>
                <c:pt idx="521">
                  <c:v>1.5</c:v>
                </c:pt>
                <c:pt idx="522">
                  <c:v>1.53</c:v>
                </c:pt>
                <c:pt idx="523">
                  <c:v>1.36</c:v>
                </c:pt>
                <c:pt idx="524">
                  <c:v>1.31</c:v>
                </c:pt>
                <c:pt idx="525">
                  <c:v>1.1900000000000002</c:v>
                </c:pt>
                <c:pt idx="526">
                  <c:v>1.07</c:v>
                </c:pt>
                <c:pt idx="527">
                  <c:v>1.04</c:v>
                </c:pt>
                <c:pt idx="528">
                  <c:v>0.97000000000000008</c:v>
                </c:pt>
                <c:pt idx="529">
                  <c:v>0.92</c:v>
                </c:pt>
                <c:pt idx="530">
                  <c:v>0.88</c:v>
                </c:pt>
                <c:pt idx="531">
                  <c:v>0.8600000000000001</c:v>
                </c:pt>
                <c:pt idx="532">
                  <c:v>0.85000000000000009</c:v>
                </c:pt>
                <c:pt idx="533">
                  <c:v>0.8600000000000001</c:v>
                </c:pt>
                <c:pt idx="534">
                  <c:v>0.85000000000000009</c:v>
                </c:pt>
                <c:pt idx="535">
                  <c:v>0.85000000000000009</c:v>
                </c:pt>
                <c:pt idx="536">
                  <c:v>0.84000000000000008</c:v>
                </c:pt>
                <c:pt idx="537">
                  <c:v>0.83000000000000007</c:v>
                </c:pt>
                <c:pt idx="538">
                  <c:v>0.85000000000000009</c:v>
                </c:pt>
                <c:pt idx="539">
                  <c:v>0.91</c:v>
                </c:pt>
                <c:pt idx="540">
                  <c:v>0.99</c:v>
                </c:pt>
                <c:pt idx="541">
                  <c:v>1.0900000000000001</c:v>
                </c:pt>
                <c:pt idx="542">
                  <c:v>1.47</c:v>
                </c:pt>
                <c:pt idx="543">
                  <c:v>1.9500000000000002</c:v>
                </c:pt>
                <c:pt idx="544">
                  <c:v>2.1800000000000002</c:v>
                </c:pt>
                <c:pt idx="545">
                  <c:v>2.5</c:v>
                </c:pt>
                <c:pt idx="546">
                  <c:v>2.25</c:v>
                </c:pt>
                <c:pt idx="547">
                  <c:v>1.77</c:v>
                </c:pt>
                <c:pt idx="548">
                  <c:v>1.34</c:v>
                </c:pt>
                <c:pt idx="549">
                  <c:v>1.21</c:v>
                </c:pt>
                <c:pt idx="550">
                  <c:v>1.1000000000000001</c:v>
                </c:pt>
                <c:pt idx="551">
                  <c:v>1.02</c:v>
                </c:pt>
                <c:pt idx="552">
                  <c:v>0.97000000000000008</c:v>
                </c:pt>
                <c:pt idx="553">
                  <c:v>0.92</c:v>
                </c:pt>
                <c:pt idx="554">
                  <c:v>0.88</c:v>
                </c:pt>
                <c:pt idx="555">
                  <c:v>0.8600000000000001</c:v>
                </c:pt>
                <c:pt idx="556">
                  <c:v>0.84000000000000008</c:v>
                </c:pt>
                <c:pt idx="557">
                  <c:v>0.82000000000000006</c:v>
                </c:pt>
                <c:pt idx="558">
                  <c:v>0.81</c:v>
                </c:pt>
                <c:pt idx="559">
                  <c:v>0.79</c:v>
                </c:pt>
                <c:pt idx="560">
                  <c:v>0.76000000000000012</c:v>
                </c:pt>
                <c:pt idx="561">
                  <c:v>0.75000000000000011</c:v>
                </c:pt>
                <c:pt idx="562">
                  <c:v>0.75000000000000011</c:v>
                </c:pt>
                <c:pt idx="563">
                  <c:v>0.75000000000000011</c:v>
                </c:pt>
                <c:pt idx="564">
                  <c:v>0.7400000000000001</c:v>
                </c:pt>
                <c:pt idx="565">
                  <c:v>0.83000000000000007</c:v>
                </c:pt>
                <c:pt idx="566">
                  <c:v>0.87000000000000011</c:v>
                </c:pt>
                <c:pt idx="567">
                  <c:v>0.9</c:v>
                </c:pt>
                <c:pt idx="568">
                  <c:v>1</c:v>
                </c:pt>
                <c:pt idx="569">
                  <c:v>1.34</c:v>
                </c:pt>
                <c:pt idx="570">
                  <c:v>1.47</c:v>
                </c:pt>
                <c:pt idx="571">
                  <c:v>1.6700000000000002</c:v>
                </c:pt>
                <c:pt idx="572">
                  <c:v>1.29</c:v>
                </c:pt>
                <c:pt idx="573">
                  <c:v>1.1100000000000001</c:v>
                </c:pt>
                <c:pt idx="574">
                  <c:v>0.88</c:v>
                </c:pt>
                <c:pt idx="575">
                  <c:v>0.8600000000000001</c:v>
                </c:pt>
                <c:pt idx="576">
                  <c:v>0.87000000000000011</c:v>
                </c:pt>
                <c:pt idx="577">
                  <c:v>0.85000000000000009</c:v>
                </c:pt>
                <c:pt idx="578">
                  <c:v>0.83000000000000007</c:v>
                </c:pt>
                <c:pt idx="579">
                  <c:v>0.81</c:v>
                </c:pt>
                <c:pt idx="580">
                  <c:v>0.79</c:v>
                </c:pt>
                <c:pt idx="581">
                  <c:v>0.77000000000000013</c:v>
                </c:pt>
                <c:pt idx="582">
                  <c:v>0.76000000000000012</c:v>
                </c:pt>
                <c:pt idx="583">
                  <c:v>0.7400000000000001</c:v>
                </c:pt>
                <c:pt idx="584">
                  <c:v>0.7400000000000001</c:v>
                </c:pt>
                <c:pt idx="585">
                  <c:v>0.7400000000000001</c:v>
                </c:pt>
                <c:pt idx="586">
                  <c:v>0.7400000000000001</c:v>
                </c:pt>
                <c:pt idx="587">
                  <c:v>0.75000000000000011</c:v>
                </c:pt>
                <c:pt idx="588">
                  <c:v>0.76000000000000012</c:v>
                </c:pt>
                <c:pt idx="589">
                  <c:v>0.75000000000000011</c:v>
                </c:pt>
                <c:pt idx="590">
                  <c:v>0.76000000000000012</c:v>
                </c:pt>
                <c:pt idx="591">
                  <c:v>0.77000000000000013</c:v>
                </c:pt>
                <c:pt idx="592">
                  <c:v>0.79</c:v>
                </c:pt>
                <c:pt idx="593">
                  <c:v>0.81</c:v>
                </c:pt>
                <c:pt idx="594">
                  <c:v>0.84000000000000008</c:v>
                </c:pt>
                <c:pt idx="595">
                  <c:v>0.95000000000000007</c:v>
                </c:pt>
                <c:pt idx="596">
                  <c:v>1.1200000000000001</c:v>
                </c:pt>
                <c:pt idx="597">
                  <c:v>0.91</c:v>
                </c:pt>
                <c:pt idx="598">
                  <c:v>0.84000000000000008</c:v>
                </c:pt>
                <c:pt idx="599">
                  <c:v>0.81</c:v>
                </c:pt>
                <c:pt idx="600">
                  <c:v>0.78</c:v>
                </c:pt>
                <c:pt idx="601">
                  <c:v>0.78</c:v>
                </c:pt>
                <c:pt idx="602">
                  <c:v>0.77000000000000013</c:v>
                </c:pt>
                <c:pt idx="603">
                  <c:v>0.76000000000000012</c:v>
                </c:pt>
                <c:pt idx="604">
                  <c:v>0.76000000000000012</c:v>
                </c:pt>
                <c:pt idx="605">
                  <c:v>0.75000000000000011</c:v>
                </c:pt>
                <c:pt idx="606">
                  <c:v>0.75000000000000011</c:v>
                </c:pt>
                <c:pt idx="607">
                  <c:v>0.75000000000000011</c:v>
                </c:pt>
                <c:pt idx="608">
                  <c:v>0.75000000000000011</c:v>
                </c:pt>
                <c:pt idx="609">
                  <c:v>0.76000000000000012</c:v>
                </c:pt>
                <c:pt idx="610">
                  <c:v>0.76000000000000012</c:v>
                </c:pt>
                <c:pt idx="611">
                  <c:v>0.76000000000000012</c:v>
                </c:pt>
                <c:pt idx="612">
                  <c:v>0.76000000000000012</c:v>
                </c:pt>
                <c:pt idx="613">
                  <c:v>0.77000000000000013</c:v>
                </c:pt>
                <c:pt idx="614">
                  <c:v>0.77000000000000013</c:v>
                </c:pt>
                <c:pt idx="615">
                  <c:v>0.77000000000000013</c:v>
                </c:pt>
                <c:pt idx="616">
                  <c:v>0.8</c:v>
                </c:pt>
                <c:pt idx="617">
                  <c:v>0.79</c:v>
                </c:pt>
                <c:pt idx="618">
                  <c:v>0.77000000000000013</c:v>
                </c:pt>
                <c:pt idx="619">
                  <c:v>0.77000000000000013</c:v>
                </c:pt>
                <c:pt idx="620">
                  <c:v>0.77000000000000013</c:v>
                </c:pt>
                <c:pt idx="621">
                  <c:v>0.78</c:v>
                </c:pt>
                <c:pt idx="622">
                  <c:v>0.78</c:v>
                </c:pt>
                <c:pt idx="623">
                  <c:v>0.77000000000000013</c:v>
                </c:pt>
                <c:pt idx="624">
                  <c:v>0.77000000000000013</c:v>
                </c:pt>
                <c:pt idx="625">
                  <c:v>0.77000000000000013</c:v>
                </c:pt>
                <c:pt idx="626">
                  <c:v>0.77000000000000013</c:v>
                </c:pt>
                <c:pt idx="627">
                  <c:v>0.77000000000000013</c:v>
                </c:pt>
                <c:pt idx="628">
                  <c:v>0.77000000000000013</c:v>
                </c:pt>
                <c:pt idx="629">
                  <c:v>0.78</c:v>
                </c:pt>
                <c:pt idx="630">
                  <c:v>0.78</c:v>
                </c:pt>
                <c:pt idx="631">
                  <c:v>0.78</c:v>
                </c:pt>
                <c:pt idx="632">
                  <c:v>0.78</c:v>
                </c:pt>
                <c:pt idx="633">
                  <c:v>0.78</c:v>
                </c:pt>
                <c:pt idx="634">
                  <c:v>0.78</c:v>
                </c:pt>
                <c:pt idx="635">
                  <c:v>0.78</c:v>
                </c:pt>
                <c:pt idx="636">
                  <c:v>0.78</c:v>
                </c:pt>
                <c:pt idx="637">
                  <c:v>0.78</c:v>
                </c:pt>
                <c:pt idx="638">
                  <c:v>0.79</c:v>
                </c:pt>
                <c:pt idx="639">
                  <c:v>0.79</c:v>
                </c:pt>
                <c:pt idx="640">
                  <c:v>0.78</c:v>
                </c:pt>
                <c:pt idx="641">
                  <c:v>0.79</c:v>
                </c:pt>
                <c:pt idx="642">
                  <c:v>0.79</c:v>
                </c:pt>
                <c:pt idx="643">
                  <c:v>0.79</c:v>
                </c:pt>
                <c:pt idx="644">
                  <c:v>0.79</c:v>
                </c:pt>
                <c:pt idx="645">
                  <c:v>0.78</c:v>
                </c:pt>
                <c:pt idx="646">
                  <c:v>0.78</c:v>
                </c:pt>
                <c:pt idx="647">
                  <c:v>0.78</c:v>
                </c:pt>
                <c:pt idx="648">
                  <c:v>0.78</c:v>
                </c:pt>
                <c:pt idx="649">
                  <c:v>0.79</c:v>
                </c:pt>
                <c:pt idx="650">
                  <c:v>0.79</c:v>
                </c:pt>
                <c:pt idx="651">
                  <c:v>0.79</c:v>
                </c:pt>
                <c:pt idx="652">
                  <c:v>0.79</c:v>
                </c:pt>
                <c:pt idx="653">
                  <c:v>0.79</c:v>
                </c:pt>
                <c:pt idx="654">
                  <c:v>0.79</c:v>
                </c:pt>
                <c:pt idx="655">
                  <c:v>0.79</c:v>
                </c:pt>
                <c:pt idx="656">
                  <c:v>0.79</c:v>
                </c:pt>
                <c:pt idx="657">
                  <c:v>0.79</c:v>
                </c:pt>
                <c:pt idx="658">
                  <c:v>0.79</c:v>
                </c:pt>
                <c:pt idx="659">
                  <c:v>0.79</c:v>
                </c:pt>
                <c:pt idx="660">
                  <c:v>0.79</c:v>
                </c:pt>
                <c:pt idx="661">
                  <c:v>0.79</c:v>
                </c:pt>
                <c:pt idx="662">
                  <c:v>0.79</c:v>
                </c:pt>
                <c:pt idx="663">
                  <c:v>0.79</c:v>
                </c:pt>
                <c:pt idx="664">
                  <c:v>0.78</c:v>
                </c:pt>
                <c:pt idx="665">
                  <c:v>0.79</c:v>
                </c:pt>
                <c:pt idx="666">
                  <c:v>0.8</c:v>
                </c:pt>
                <c:pt idx="667">
                  <c:v>0.8</c:v>
                </c:pt>
                <c:pt idx="668">
                  <c:v>0.8</c:v>
                </c:pt>
                <c:pt idx="669">
                  <c:v>0.82000000000000006</c:v>
                </c:pt>
                <c:pt idx="670">
                  <c:v>0.84000000000000008</c:v>
                </c:pt>
                <c:pt idx="671">
                  <c:v>0.8600000000000001</c:v>
                </c:pt>
                <c:pt idx="672">
                  <c:v>0.88</c:v>
                </c:pt>
                <c:pt idx="673">
                  <c:v>0.85000000000000009</c:v>
                </c:pt>
                <c:pt idx="674">
                  <c:v>0.83000000000000007</c:v>
                </c:pt>
                <c:pt idx="675">
                  <c:v>0.81</c:v>
                </c:pt>
                <c:pt idx="676">
                  <c:v>0.8</c:v>
                </c:pt>
                <c:pt idx="677">
                  <c:v>0.8</c:v>
                </c:pt>
                <c:pt idx="678">
                  <c:v>0.75000000000000011</c:v>
                </c:pt>
                <c:pt idx="679">
                  <c:v>0.7400000000000001</c:v>
                </c:pt>
                <c:pt idx="680">
                  <c:v>0.73000000000000009</c:v>
                </c:pt>
                <c:pt idx="681">
                  <c:v>0.73000000000000009</c:v>
                </c:pt>
                <c:pt idx="682">
                  <c:v>0.73000000000000009</c:v>
                </c:pt>
                <c:pt idx="683">
                  <c:v>0.72000000000000008</c:v>
                </c:pt>
                <c:pt idx="684">
                  <c:v>0.71000000000000008</c:v>
                </c:pt>
                <c:pt idx="685">
                  <c:v>0.70000000000000007</c:v>
                </c:pt>
                <c:pt idx="686">
                  <c:v>0.69000000000000006</c:v>
                </c:pt>
                <c:pt idx="687">
                  <c:v>0.68</c:v>
                </c:pt>
                <c:pt idx="688">
                  <c:v>0.68</c:v>
                </c:pt>
                <c:pt idx="689">
                  <c:v>0.68</c:v>
                </c:pt>
                <c:pt idx="690">
                  <c:v>0.67000000000000015</c:v>
                </c:pt>
                <c:pt idx="691">
                  <c:v>0.68</c:v>
                </c:pt>
                <c:pt idx="692">
                  <c:v>0.71000000000000008</c:v>
                </c:pt>
                <c:pt idx="693">
                  <c:v>0.72000000000000008</c:v>
                </c:pt>
                <c:pt idx="694">
                  <c:v>0.73000000000000009</c:v>
                </c:pt>
                <c:pt idx="695">
                  <c:v>0.73000000000000009</c:v>
                </c:pt>
                <c:pt idx="696">
                  <c:v>0.7400000000000001</c:v>
                </c:pt>
                <c:pt idx="697">
                  <c:v>0.7400000000000001</c:v>
                </c:pt>
                <c:pt idx="698">
                  <c:v>0.7400000000000001</c:v>
                </c:pt>
                <c:pt idx="699">
                  <c:v>0.73000000000000009</c:v>
                </c:pt>
                <c:pt idx="700">
                  <c:v>0.72000000000000008</c:v>
                </c:pt>
                <c:pt idx="701">
                  <c:v>0.71000000000000008</c:v>
                </c:pt>
                <c:pt idx="702">
                  <c:v>0.70000000000000007</c:v>
                </c:pt>
                <c:pt idx="703">
                  <c:v>0.69000000000000006</c:v>
                </c:pt>
                <c:pt idx="704">
                  <c:v>0.69000000000000006</c:v>
                </c:pt>
                <c:pt idx="705">
                  <c:v>0.68</c:v>
                </c:pt>
                <c:pt idx="706">
                  <c:v>0.68</c:v>
                </c:pt>
                <c:pt idx="707">
                  <c:v>0.67000000000000015</c:v>
                </c:pt>
                <c:pt idx="708">
                  <c:v>0.67000000000000015</c:v>
                </c:pt>
                <c:pt idx="709">
                  <c:v>0.67000000000000015</c:v>
                </c:pt>
                <c:pt idx="710">
                  <c:v>0.67000000000000015</c:v>
                </c:pt>
                <c:pt idx="711">
                  <c:v>0.67000000000000015</c:v>
                </c:pt>
                <c:pt idx="712">
                  <c:v>0.67000000000000015</c:v>
                </c:pt>
                <c:pt idx="713">
                  <c:v>0.68</c:v>
                </c:pt>
                <c:pt idx="714">
                  <c:v>0.70000000000000007</c:v>
                </c:pt>
                <c:pt idx="715">
                  <c:v>0.73000000000000009</c:v>
                </c:pt>
                <c:pt idx="716">
                  <c:v>0.87000000000000011</c:v>
                </c:pt>
                <c:pt idx="717">
                  <c:v>0.94000000000000006</c:v>
                </c:pt>
                <c:pt idx="718">
                  <c:v>0.99</c:v>
                </c:pt>
                <c:pt idx="719">
                  <c:v>1</c:v>
                </c:pt>
                <c:pt idx="720">
                  <c:v>1.01</c:v>
                </c:pt>
                <c:pt idx="721">
                  <c:v>0.98</c:v>
                </c:pt>
                <c:pt idx="722">
                  <c:v>0.96000000000000008</c:v>
                </c:pt>
                <c:pt idx="723">
                  <c:v>0.93</c:v>
                </c:pt>
                <c:pt idx="724">
                  <c:v>0.91</c:v>
                </c:pt>
                <c:pt idx="725">
                  <c:v>0.88</c:v>
                </c:pt>
                <c:pt idx="726">
                  <c:v>0.8600000000000001</c:v>
                </c:pt>
                <c:pt idx="727">
                  <c:v>0.83000000000000007</c:v>
                </c:pt>
                <c:pt idx="728">
                  <c:v>0.8</c:v>
                </c:pt>
                <c:pt idx="729">
                  <c:v>0.78</c:v>
                </c:pt>
                <c:pt idx="730">
                  <c:v>0.77000000000000013</c:v>
                </c:pt>
                <c:pt idx="731">
                  <c:v>0.7400000000000001</c:v>
                </c:pt>
                <c:pt idx="732">
                  <c:v>0.73000000000000009</c:v>
                </c:pt>
                <c:pt idx="733">
                  <c:v>0.72000000000000008</c:v>
                </c:pt>
                <c:pt idx="734">
                  <c:v>0.71000000000000008</c:v>
                </c:pt>
                <c:pt idx="735">
                  <c:v>0.70000000000000007</c:v>
                </c:pt>
                <c:pt idx="736">
                  <c:v>0.70000000000000007</c:v>
                </c:pt>
                <c:pt idx="737">
                  <c:v>0.69000000000000006</c:v>
                </c:pt>
                <c:pt idx="738">
                  <c:v>0.69000000000000006</c:v>
                </c:pt>
                <c:pt idx="739">
                  <c:v>0.69000000000000006</c:v>
                </c:pt>
                <c:pt idx="740">
                  <c:v>0.69000000000000006</c:v>
                </c:pt>
                <c:pt idx="741">
                  <c:v>0.71000000000000008</c:v>
                </c:pt>
                <c:pt idx="742">
                  <c:v>0.73000000000000009</c:v>
                </c:pt>
                <c:pt idx="743">
                  <c:v>0.73000000000000009</c:v>
                </c:pt>
                <c:pt idx="744">
                  <c:v>0.7400000000000001</c:v>
                </c:pt>
                <c:pt idx="745">
                  <c:v>0.7400000000000001</c:v>
                </c:pt>
                <c:pt idx="746">
                  <c:v>0.7400000000000001</c:v>
                </c:pt>
                <c:pt idx="747">
                  <c:v>0.7400000000000001</c:v>
                </c:pt>
                <c:pt idx="748">
                  <c:v>0.73000000000000009</c:v>
                </c:pt>
                <c:pt idx="749">
                  <c:v>0.72000000000000008</c:v>
                </c:pt>
                <c:pt idx="750">
                  <c:v>0.71000000000000008</c:v>
                </c:pt>
                <c:pt idx="751">
                  <c:v>0.70000000000000007</c:v>
                </c:pt>
                <c:pt idx="752">
                  <c:v>0.70000000000000007</c:v>
                </c:pt>
                <c:pt idx="753">
                  <c:v>0.70000000000000007</c:v>
                </c:pt>
                <c:pt idx="754">
                  <c:v>0.70000000000000007</c:v>
                </c:pt>
                <c:pt idx="755">
                  <c:v>0.70000000000000007</c:v>
                </c:pt>
                <c:pt idx="756">
                  <c:v>0.70000000000000007</c:v>
                </c:pt>
                <c:pt idx="757">
                  <c:v>0.70000000000000007</c:v>
                </c:pt>
                <c:pt idx="758">
                  <c:v>0.70000000000000007</c:v>
                </c:pt>
                <c:pt idx="759">
                  <c:v>0.70000000000000007</c:v>
                </c:pt>
                <c:pt idx="760">
                  <c:v>0.70000000000000007</c:v>
                </c:pt>
                <c:pt idx="761">
                  <c:v>0.70000000000000007</c:v>
                </c:pt>
                <c:pt idx="762">
                  <c:v>0.71000000000000008</c:v>
                </c:pt>
                <c:pt idx="763">
                  <c:v>0.73000000000000009</c:v>
                </c:pt>
              </c:numCache>
            </c:numRef>
          </c:yVal>
          <c:smooth val="0"/>
          <c:extLst xmlns:c16r2="http://schemas.microsoft.com/office/drawing/2015/06/chart">
            <c:ext xmlns:c16="http://schemas.microsoft.com/office/drawing/2014/chart" uri="{C3380CC4-5D6E-409C-BE32-E72D297353CC}">
              <c16:uniqueId val="{00000000-CBDD-473F-8EFD-3311C2F234A5}"/>
            </c:ext>
          </c:extLst>
        </c:ser>
        <c:ser>
          <c:idx val="1"/>
          <c:order val="1"/>
          <c:tx>
            <c:strRef>
              <c:f>实验室数据</c:f>
              <c:strCache>
                <c:ptCount val="1"/>
                <c:pt idx="0">
                  <c:v>实验室数据</c:v>
                </c:pt>
              </c:strCache>
            </c:strRef>
          </c:tx>
          <c:spPr>
            <a:ln w="19050" cap="rnd">
              <a:solidFill>
                <a:schemeClr val="tx1">
                  <a:lumMod val="75000"/>
                  <a:lumOff val="25000"/>
                </a:schemeClr>
              </a:solidFill>
              <a:round/>
            </a:ln>
            <a:effectLst/>
          </c:spPr>
          <c:marker>
            <c:symbol val="square"/>
            <c:size val="7"/>
            <c:spPr>
              <a:solidFill>
                <a:schemeClr val="tx1">
                  <a:lumMod val="75000"/>
                  <a:lumOff val="25000"/>
                </a:schemeClr>
              </a:solidFill>
              <a:ln w="9525">
                <a:solidFill>
                  <a:schemeClr val="tx1">
                    <a:lumMod val="75000"/>
                    <a:lumOff val="25000"/>
                  </a:schemeClr>
                </a:solidFill>
              </a:ln>
              <a:effectLst/>
            </c:spPr>
          </c:marker>
          <c:xVal>
            <c:numRef>
              <c:f>盐度!$A$2:$A$765</c:f>
              <c:numCache>
                <c:formatCode>m/d/yyyy\ h:mm</c:formatCode>
                <c:ptCount val="764"/>
                <c:pt idx="0">
                  <c:v>42155.586111111101</c:v>
                </c:pt>
                <c:pt idx="1">
                  <c:v>42154.002777777801</c:v>
                </c:pt>
                <c:pt idx="2">
                  <c:v>42154.023611111093</c:v>
                </c:pt>
                <c:pt idx="3">
                  <c:v>42154.044444444407</c:v>
                </c:pt>
                <c:pt idx="4">
                  <c:v>42154.065277777801</c:v>
                </c:pt>
                <c:pt idx="5">
                  <c:v>42154.086111111101</c:v>
                </c:pt>
                <c:pt idx="6">
                  <c:v>42154.106944444407</c:v>
                </c:pt>
                <c:pt idx="7">
                  <c:v>42154.127777777794</c:v>
                </c:pt>
                <c:pt idx="8">
                  <c:v>42154.148611111101</c:v>
                </c:pt>
                <c:pt idx="9">
                  <c:v>42154.1694444444</c:v>
                </c:pt>
                <c:pt idx="10">
                  <c:v>42154.190277777801</c:v>
                </c:pt>
                <c:pt idx="11">
                  <c:v>42154.211111111093</c:v>
                </c:pt>
                <c:pt idx="12">
                  <c:v>42154.2319444444</c:v>
                </c:pt>
                <c:pt idx="13">
                  <c:v>42154.252777777801</c:v>
                </c:pt>
                <c:pt idx="14">
                  <c:v>42154.273611111093</c:v>
                </c:pt>
                <c:pt idx="15">
                  <c:v>42154.2944444444</c:v>
                </c:pt>
                <c:pt idx="16">
                  <c:v>42154.315277777809</c:v>
                </c:pt>
                <c:pt idx="17">
                  <c:v>42154.336111111101</c:v>
                </c:pt>
                <c:pt idx="18">
                  <c:v>42154.356944444415</c:v>
                </c:pt>
                <c:pt idx="19">
                  <c:v>42154.377777777801</c:v>
                </c:pt>
                <c:pt idx="20">
                  <c:v>42154.398611111101</c:v>
                </c:pt>
                <c:pt idx="21">
                  <c:v>42154.419444444407</c:v>
                </c:pt>
                <c:pt idx="22">
                  <c:v>42154.440277777809</c:v>
                </c:pt>
                <c:pt idx="23">
                  <c:v>42154.6694444444</c:v>
                </c:pt>
                <c:pt idx="24">
                  <c:v>42154.690277777801</c:v>
                </c:pt>
                <c:pt idx="25">
                  <c:v>42154.711111111093</c:v>
                </c:pt>
                <c:pt idx="26">
                  <c:v>42154.7319444444</c:v>
                </c:pt>
                <c:pt idx="27">
                  <c:v>42154.752777777801</c:v>
                </c:pt>
                <c:pt idx="28">
                  <c:v>42154.773611111093</c:v>
                </c:pt>
                <c:pt idx="29">
                  <c:v>42154.7944444444</c:v>
                </c:pt>
                <c:pt idx="30">
                  <c:v>42154.815277777809</c:v>
                </c:pt>
                <c:pt idx="31">
                  <c:v>42154.836111111101</c:v>
                </c:pt>
                <c:pt idx="32">
                  <c:v>42154.856944444415</c:v>
                </c:pt>
                <c:pt idx="33">
                  <c:v>42154.877777777801</c:v>
                </c:pt>
                <c:pt idx="34">
                  <c:v>42154.898611111101</c:v>
                </c:pt>
                <c:pt idx="35">
                  <c:v>42154.919444444407</c:v>
                </c:pt>
                <c:pt idx="36">
                  <c:v>42154.940277777809</c:v>
                </c:pt>
                <c:pt idx="37">
                  <c:v>42154.961111111093</c:v>
                </c:pt>
                <c:pt idx="38">
                  <c:v>42154.981944444407</c:v>
                </c:pt>
                <c:pt idx="39">
                  <c:v>42155.002777777801</c:v>
                </c:pt>
                <c:pt idx="40">
                  <c:v>42155.023611111093</c:v>
                </c:pt>
                <c:pt idx="41">
                  <c:v>42155.044444444407</c:v>
                </c:pt>
                <c:pt idx="42">
                  <c:v>42155.065277777801</c:v>
                </c:pt>
                <c:pt idx="43">
                  <c:v>42155.086111111101</c:v>
                </c:pt>
                <c:pt idx="44">
                  <c:v>42155.106944444407</c:v>
                </c:pt>
                <c:pt idx="45">
                  <c:v>42155.127777777794</c:v>
                </c:pt>
                <c:pt idx="46">
                  <c:v>42155.148611111101</c:v>
                </c:pt>
                <c:pt idx="47">
                  <c:v>42155.1694444444</c:v>
                </c:pt>
                <c:pt idx="48">
                  <c:v>42155.190277777801</c:v>
                </c:pt>
                <c:pt idx="49">
                  <c:v>42155.211111111093</c:v>
                </c:pt>
                <c:pt idx="50">
                  <c:v>42155.2319444444</c:v>
                </c:pt>
                <c:pt idx="51">
                  <c:v>42155.252777777801</c:v>
                </c:pt>
                <c:pt idx="52">
                  <c:v>42155.273611111093</c:v>
                </c:pt>
                <c:pt idx="53">
                  <c:v>42155.2944444444</c:v>
                </c:pt>
                <c:pt idx="54">
                  <c:v>42155.315277777809</c:v>
                </c:pt>
                <c:pt idx="55">
                  <c:v>42155.336111111101</c:v>
                </c:pt>
                <c:pt idx="56">
                  <c:v>42155.356944444415</c:v>
                </c:pt>
                <c:pt idx="57">
                  <c:v>42155.377777777801</c:v>
                </c:pt>
                <c:pt idx="58">
                  <c:v>42155.398611111101</c:v>
                </c:pt>
                <c:pt idx="59">
                  <c:v>42155.419444444407</c:v>
                </c:pt>
                <c:pt idx="60">
                  <c:v>42155.440277777809</c:v>
                </c:pt>
                <c:pt idx="61">
                  <c:v>42155.481944444407</c:v>
                </c:pt>
                <c:pt idx="62">
                  <c:v>42155.502777777801</c:v>
                </c:pt>
                <c:pt idx="63">
                  <c:v>42155.523611111093</c:v>
                </c:pt>
                <c:pt idx="64">
                  <c:v>42155.544444444407</c:v>
                </c:pt>
                <c:pt idx="65">
                  <c:v>42155.565277777801</c:v>
                </c:pt>
                <c:pt idx="66">
                  <c:v>42155.606944444407</c:v>
                </c:pt>
                <c:pt idx="67">
                  <c:v>42155.627777777794</c:v>
                </c:pt>
                <c:pt idx="68">
                  <c:v>42155.648611111101</c:v>
                </c:pt>
                <c:pt idx="69">
                  <c:v>42155.6694444444</c:v>
                </c:pt>
                <c:pt idx="70">
                  <c:v>42155.690277777801</c:v>
                </c:pt>
                <c:pt idx="71">
                  <c:v>42155.7319444444</c:v>
                </c:pt>
                <c:pt idx="72">
                  <c:v>42155.752777777801</c:v>
                </c:pt>
                <c:pt idx="73">
                  <c:v>42155.773611111093</c:v>
                </c:pt>
                <c:pt idx="74">
                  <c:v>42155.7944444444</c:v>
                </c:pt>
                <c:pt idx="75">
                  <c:v>42155.815277777809</c:v>
                </c:pt>
                <c:pt idx="76">
                  <c:v>42155.836111111101</c:v>
                </c:pt>
                <c:pt idx="77">
                  <c:v>42155.856944444415</c:v>
                </c:pt>
                <c:pt idx="78">
                  <c:v>42155.877777777801</c:v>
                </c:pt>
                <c:pt idx="79">
                  <c:v>42155.898611111101</c:v>
                </c:pt>
                <c:pt idx="80">
                  <c:v>42155.919444444407</c:v>
                </c:pt>
                <c:pt idx="81">
                  <c:v>42155.940277777809</c:v>
                </c:pt>
                <c:pt idx="82">
                  <c:v>42155.961111111093</c:v>
                </c:pt>
                <c:pt idx="83">
                  <c:v>42155.981944444407</c:v>
                </c:pt>
                <c:pt idx="84">
                  <c:v>42156.002777777801</c:v>
                </c:pt>
                <c:pt idx="85">
                  <c:v>42156.023611111093</c:v>
                </c:pt>
                <c:pt idx="86">
                  <c:v>42156.044444444407</c:v>
                </c:pt>
                <c:pt idx="87">
                  <c:v>42156.065277777801</c:v>
                </c:pt>
                <c:pt idx="88">
                  <c:v>42156.086111111101</c:v>
                </c:pt>
                <c:pt idx="89">
                  <c:v>42156.106944444407</c:v>
                </c:pt>
                <c:pt idx="90">
                  <c:v>42156.127777777794</c:v>
                </c:pt>
                <c:pt idx="91">
                  <c:v>42156.148611111101</c:v>
                </c:pt>
                <c:pt idx="92">
                  <c:v>42156.1694444444</c:v>
                </c:pt>
                <c:pt idx="93">
                  <c:v>42156.190277777801</c:v>
                </c:pt>
                <c:pt idx="94">
                  <c:v>42156.211111111093</c:v>
                </c:pt>
                <c:pt idx="95">
                  <c:v>42156.2319444444</c:v>
                </c:pt>
                <c:pt idx="96">
                  <c:v>42156.252777777801</c:v>
                </c:pt>
                <c:pt idx="97">
                  <c:v>42156.273611111093</c:v>
                </c:pt>
                <c:pt idx="98">
                  <c:v>42156.2944444444</c:v>
                </c:pt>
                <c:pt idx="99">
                  <c:v>42156.315277777809</c:v>
                </c:pt>
                <c:pt idx="100">
                  <c:v>42156.336111111101</c:v>
                </c:pt>
                <c:pt idx="101">
                  <c:v>42156.356944444415</c:v>
                </c:pt>
                <c:pt idx="102">
                  <c:v>42156.377777777801</c:v>
                </c:pt>
                <c:pt idx="103">
                  <c:v>42156.398611111101</c:v>
                </c:pt>
                <c:pt idx="104">
                  <c:v>42156.419444444407</c:v>
                </c:pt>
                <c:pt idx="105">
                  <c:v>42156.440277777809</c:v>
                </c:pt>
                <c:pt idx="106">
                  <c:v>42156.481944444407</c:v>
                </c:pt>
                <c:pt idx="107">
                  <c:v>42156.502777777801</c:v>
                </c:pt>
                <c:pt idx="108">
                  <c:v>42156.523611111093</c:v>
                </c:pt>
                <c:pt idx="109">
                  <c:v>42156.544444444407</c:v>
                </c:pt>
                <c:pt idx="110">
                  <c:v>42156.565277777801</c:v>
                </c:pt>
                <c:pt idx="111">
                  <c:v>42156.606944444407</c:v>
                </c:pt>
                <c:pt idx="112">
                  <c:v>42156.627777777794</c:v>
                </c:pt>
                <c:pt idx="113">
                  <c:v>42156.648611111101</c:v>
                </c:pt>
                <c:pt idx="114">
                  <c:v>42156.6694444444</c:v>
                </c:pt>
                <c:pt idx="115">
                  <c:v>42156.690277777801</c:v>
                </c:pt>
                <c:pt idx="116">
                  <c:v>42156.711111111093</c:v>
                </c:pt>
                <c:pt idx="117">
                  <c:v>42156.7319444444</c:v>
                </c:pt>
                <c:pt idx="118">
                  <c:v>42156.752777777801</c:v>
                </c:pt>
                <c:pt idx="119">
                  <c:v>42156.773611111093</c:v>
                </c:pt>
                <c:pt idx="120">
                  <c:v>42156.7944444444</c:v>
                </c:pt>
                <c:pt idx="121">
                  <c:v>42156.815277777809</c:v>
                </c:pt>
                <c:pt idx="122">
                  <c:v>42156.836111111101</c:v>
                </c:pt>
                <c:pt idx="123">
                  <c:v>42156.856944444415</c:v>
                </c:pt>
                <c:pt idx="124">
                  <c:v>42156.877777777801</c:v>
                </c:pt>
                <c:pt idx="125">
                  <c:v>42156.898611111101</c:v>
                </c:pt>
                <c:pt idx="126">
                  <c:v>42156.919444444407</c:v>
                </c:pt>
                <c:pt idx="127">
                  <c:v>42156.940277777809</c:v>
                </c:pt>
                <c:pt idx="128">
                  <c:v>42156.961111111093</c:v>
                </c:pt>
                <c:pt idx="129">
                  <c:v>42156.981944444407</c:v>
                </c:pt>
                <c:pt idx="130">
                  <c:v>42157.002777777801</c:v>
                </c:pt>
                <c:pt idx="131">
                  <c:v>42157.023611111093</c:v>
                </c:pt>
                <c:pt idx="132">
                  <c:v>42157.044444444407</c:v>
                </c:pt>
                <c:pt idx="133">
                  <c:v>42157.065277777801</c:v>
                </c:pt>
                <c:pt idx="134">
                  <c:v>42157.086111111101</c:v>
                </c:pt>
                <c:pt idx="135">
                  <c:v>42157.106944444407</c:v>
                </c:pt>
                <c:pt idx="136">
                  <c:v>42157.127777777794</c:v>
                </c:pt>
                <c:pt idx="137">
                  <c:v>42157.148611111101</c:v>
                </c:pt>
                <c:pt idx="138">
                  <c:v>42157.1694444444</c:v>
                </c:pt>
                <c:pt idx="139">
                  <c:v>42157.190277777801</c:v>
                </c:pt>
                <c:pt idx="140">
                  <c:v>42157.211111111093</c:v>
                </c:pt>
                <c:pt idx="141">
                  <c:v>42157.2319444444</c:v>
                </c:pt>
                <c:pt idx="142">
                  <c:v>42157.252777777801</c:v>
                </c:pt>
                <c:pt idx="143">
                  <c:v>42157.273611111093</c:v>
                </c:pt>
                <c:pt idx="144">
                  <c:v>42157.2944444444</c:v>
                </c:pt>
                <c:pt idx="145">
                  <c:v>42157.315277777809</c:v>
                </c:pt>
                <c:pt idx="146">
                  <c:v>42157.336111111101</c:v>
                </c:pt>
                <c:pt idx="147">
                  <c:v>42157.461111111093</c:v>
                </c:pt>
                <c:pt idx="148">
                  <c:v>42157.481944444407</c:v>
                </c:pt>
                <c:pt idx="149">
                  <c:v>42157.502777777801</c:v>
                </c:pt>
                <c:pt idx="150">
                  <c:v>42157.523611111093</c:v>
                </c:pt>
                <c:pt idx="151">
                  <c:v>42157.544444444407</c:v>
                </c:pt>
                <c:pt idx="152">
                  <c:v>42157.565277777801</c:v>
                </c:pt>
                <c:pt idx="153">
                  <c:v>42157.586111111101</c:v>
                </c:pt>
                <c:pt idx="154">
                  <c:v>42157.606944444407</c:v>
                </c:pt>
                <c:pt idx="155">
                  <c:v>42157.627777777794</c:v>
                </c:pt>
                <c:pt idx="156">
                  <c:v>42157.648611111101</c:v>
                </c:pt>
                <c:pt idx="157">
                  <c:v>42157.6694444444</c:v>
                </c:pt>
                <c:pt idx="158">
                  <c:v>42157.711111111093</c:v>
                </c:pt>
                <c:pt idx="159">
                  <c:v>42157.752777777801</c:v>
                </c:pt>
                <c:pt idx="160">
                  <c:v>42157.773611111093</c:v>
                </c:pt>
                <c:pt idx="161">
                  <c:v>42157.7944444444</c:v>
                </c:pt>
                <c:pt idx="162">
                  <c:v>42157.815277777809</c:v>
                </c:pt>
                <c:pt idx="163">
                  <c:v>42157.836111111101</c:v>
                </c:pt>
                <c:pt idx="164">
                  <c:v>42157.856944444415</c:v>
                </c:pt>
                <c:pt idx="165">
                  <c:v>42157.877777777801</c:v>
                </c:pt>
                <c:pt idx="166">
                  <c:v>42157.898611111101</c:v>
                </c:pt>
                <c:pt idx="167">
                  <c:v>42157.919444444407</c:v>
                </c:pt>
                <c:pt idx="168">
                  <c:v>42157.940277777809</c:v>
                </c:pt>
                <c:pt idx="169">
                  <c:v>42157.961111111093</c:v>
                </c:pt>
                <c:pt idx="170">
                  <c:v>42157.981944444407</c:v>
                </c:pt>
                <c:pt idx="171">
                  <c:v>42158.002777777801</c:v>
                </c:pt>
                <c:pt idx="172">
                  <c:v>42158.023611111093</c:v>
                </c:pt>
                <c:pt idx="173">
                  <c:v>42158.044444444407</c:v>
                </c:pt>
                <c:pt idx="174">
                  <c:v>42158.065277777801</c:v>
                </c:pt>
                <c:pt idx="175">
                  <c:v>42158.086111111101</c:v>
                </c:pt>
                <c:pt idx="176">
                  <c:v>42158.106944444407</c:v>
                </c:pt>
                <c:pt idx="177">
                  <c:v>42158.127777777794</c:v>
                </c:pt>
                <c:pt idx="178">
                  <c:v>42158.148611111101</c:v>
                </c:pt>
                <c:pt idx="179">
                  <c:v>42158.1694444444</c:v>
                </c:pt>
                <c:pt idx="180">
                  <c:v>42158.190277777801</c:v>
                </c:pt>
                <c:pt idx="181">
                  <c:v>42158.211111111093</c:v>
                </c:pt>
                <c:pt idx="182">
                  <c:v>42158.2319444444</c:v>
                </c:pt>
                <c:pt idx="183">
                  <c:v>42158.252777777801</c:v>
                </c:pt>
                <c:pt idx="184">
                  <c:v>42158.273611111093</c:v>
                </c:pt>
                <c:pt idx="185">
                  <c:v>42158.2944444444</c:v>
                </c:pt>
                <c:pt idx="186">
                  <c:v>42158.315277777809</c:v>
                </c:pt>
                <c:pt idx="187">
                  <c:v>42158.336111111101</c:v>
                </c:pt>
                <c:pt idx="188">
                  <c:v>42158.356944444415</c:v>
                </c:pt>
                <c:pt idx="189">
                  <c:v>42158.377777777801</c:v>
                </c:pt>
                <c:pt idx="190">
                  <c:v>42158.398611111101</c:v>
                </c:pt>
                <c:pt idx="191">
                  <c:v>42158.419444444407</c:v>
                </c:pt>
                <c:pt idx="192">
                  <c:v>42158.461111111093</c:v>
                </c:pt>
                <c:pt idx="193">
                  <c:v>42158.481944444407</c:v>
                </c:pt>
                <c:pt idx="194">
                  <c:v>42158.502777777801</c:v>
                </c:pt>
                <c:pt idx="195">
                  <c:v>42158.523611111093</c:v>
                </c:pt>
                <c:pt idx="196">
                  <c:v>42158.544444444407</c:v>
                </c:pt>
                <c:pt idx="197">
                  <c:v>42158.565277777801</c:v>
                </c:pt>
                <c:pt idx="198">
                  <c:v>42158.586111111101</c:v>
                </c:pt>
                <c:pt idx="199">
                  <c:v>42158.711111111093</c:v>
                </c:pt>
                <c:pt idx="200">
                  <c:v>42158.752777777801</c:v>
                </c:pt>
                <c:pt idx="201">
                  <c:v>42158.773611111093</c:v>
                </c:pt>
                <c:pt idx="202">
                  <c:v>42158.7944444444</c:v>
                </c:pt>
                <c:pt idx="203">
                  <c:v>42158.815277777809</c:v>
                </c:pt>
                <c:pt idx="204">
                  <c:v>42158.836111111101</c:v>
                </c:pt>
                <c:pt idx="205">
                  <c:v>42158.856944444415</c:v>
                </c:pt>
                <c:pt idx="206">
                  <c:v>42158.877777777801</c:v>
                </c:pt>
                <c:pt idx="207">
                  <c:v>42158.898611111101</c:v>
                </c:pt>
                <c:pt idx="208">
                  <c:v>42158.919444444407</c:v>
                </c:pt>
                <c:pt idx="209">
                  <c:v>42158.940277777809</c:v>
                </c:pt>
                <c:pt idx="210">
                  <c:v>42158.961111111093</c:v>
                </c:pt>
                <c:pt idx="211">
                  <c:v>42158.981944444407</c:v>
                </c:pt>
                <c:pt idx="212">
                  <c:v>42159.003043981495</c:v>
                </c:pt>
                <c:pt idx="213">
                  <c:v>42159.023877314801</c:v>
                </c:pt>
                <c:pt idx="214">
                  <c:v>42159.044710648202</c:v>
                </c:pt>
                <c:pt idx="215">
                  <c:v>42159.065543981495</c:v>
                </c:pt>
                <c:pt idx="216">
                  <c:v>42159.086377314808</c:v>
                </c:pt>
                <c:pt idx="217">
                  <c:v>42159.107210648202</c:v>
                </c:pt>
                <c:pt idx="218">
                  <c:v>42159.128043981495</c:v>
                </c:pt>
                <c:pt idx="219">
                  <c:v>42159.148877314808</c:v>
                </c:pt>
                <c:pt idx="220">
                  <c:v>42159.169710648195</c:v>
                </c:pt>
                <c:pt idx="221">
                  <c:v>42159.190543981495</c:v>
                </c:pt>
                <c:pt idx="222">
                  <c:v>42159.211377314801</c:v>
                </c:pt>
                <c:pt idx="223">
                  <c:v>42159.232210648202</c:v>
                </c:pt>
                <c:pt idx="224">
                  <c:v>42159.253043981495</c:v>
                </c:pt>
                <c:pt idx="225">
                  <c:v>42159.273877314801</c:v>
                </c:pt>
                <c:pt idx="226">
                  <c:v>42159.294710648195</c:v>
                </c:pt>
                <c:pt idx="227">
                  <c:v>42159.315543981502</c:v>
                </c:pt>
                <c:pt idx="228">
                  <c:v>42159.336377314808</c:v>
                </c:pt>
                <c:pt idx="229">
                  <c:v>42159.35721064821</c:v>
                </c:pt>
                <c:pt idx="230">
                  <c:v>42159.378043981502</c:v>
                </c:pt>
                <c:pt idx="231">
                  <c:v>42159.398877314808</c:v>
                </c:pt>
                <c:pt idx="232">
                  <c:v>42159.544710648202</c:v>
                </c:pt>
                <c:pt idx="233">
                  <c:v>42159.565543981495</c:v>
                </c:pt>
                <c:pt idx="234">
                  <c:v>42159.607210648202</c:v>
                </c:pt>
                <c:pt idx="235">
                  <c:v>42159.628043981495</c:v>
                </c:pt>
                <c:pt idx="236">
                  <c:v>42159.648877314808</c:v>
                </c:pt>
                <c:pt idx="237">
                  <c:v>42159.669710648195</c:v>
                </c:pt>
                <c:pt idx="238">
                  <c:v>42159.690543981495</c:v>
                </c:pt>
                <c:pt idx="239">
                  <c:v>42159.711377314801</c:v>
                </c:pt>
                <c:pt idx="240">
                  <c:v>42159.732210648202</c:v>
                </c:pt>
                <c:pt idx="241">
                  <c:v>42159.753043981495</c:v>
                </c:pt>
                <c:pt idx="242">
                  <c:v>42159.773877314801</c:v>
                </c:pt>
                <c:pt idx="243">
                  <c:v>42159.794710648195</c:v>
                </c:pt>
                <c:pt idx="244">
                  <c:v>42159.815543981502</c:v>
                </c:pt>
                <c:pt idx="245">
                  <c:v>42159.836377314808</c:v>
                </c:pt>
                <c:pt idx="246">
                  <c:v>42159.85721064821</c:v>
                </c:pt>
                <c:pt idx="247">
                  <c:v>42159.898877314808</c:v>
                </c:pt>
                <c:pt idx="248">
                  <c:v>42159.919710648202</c:v>
                </c:pt>
                <c:pt idx="249">
                  <c:v>42159.940543981502</c:v>
                </c:pt>
                <c:pt idx="250">
                  <c:v>42159.961377314801</c:v>
                </c:pt>
                <c:pt idx="251">
                  <c:v>42159.98221064821</c:v>
                </c:pt>
                <c:pt idx="252">
                  <c:v>42160.003043981495</c:v>
                </c:pt>
                <c:pt idx="253">
                  <c:v>42160.023877314801</c:v>
                </c:pt>
                <c:pt idx="254">
                  <c:v>42160.044710648202</c:v>
                </c:pt>
                <c:pt idx="255">
                  <c:v>42160.065543981495</c:v>
                </c:pt>
                <c:pt idx="256">
                  <c:v>42160.086377314808</c:v>
                </c:pt>
                <c:pt idx="257">
                  <c:v>42160.107210648202</c:v>
                </c:pt>
                <c:pt idx="258">
                  <c:v>42160.128043981495</c:v>
                </c:pt>
                <c:pt idx="259">
                  <c:v>42160.148877314808</c:v>
                </c:pt>
                <c:pt idx="260">
                  <c:v>42160.169710648195</c:v>
                </c:pt>
                <c:pt idx="261">
                  <c:v>42160.190543981495</c:v>
                </c:pt>
                <c:pt idx="262">
                  <c:v>42160.211377314801</c:v>
                </c:pt>
                <c:pt idx="263">
                  <c:v>42160.232210648202</c:v>
                </c:pt>
                <c:pt idx="264">
                  <c:v>42160.253043981495</c:v>
                </c:pt>
                <c:pt idx="265">
                  <c:v>42160.273877314801</c:v>
                </c:pt>
                <c:pt idx="266">
                  <c:v>42160.294710648195</c:v>
                </c:pt>
                <c:pt idx="267">
                  <c:v>42160.315543981502</c:v>
                </c:pt>
                <c:pt idx="268">
                  <c:v>42160.336377314808</c:v>
                </c:pt>
                <c:pt idx="269">
                  <c:v>42160.35721064821</c:v>
                </c:pt>
                <c:pt idx="270">
                  <c:v>42160.378043981502</c:v>
                </c:pt>
                <c:pt idx="271">
                  <c:v>42160.398877314808</c:v>
                </c:pt>
                <c:pt idx="272">
                  <c:v>42160.419710648202</c:v>
                </c:pt>
                <c:pt idx="273">
                  <c:v>42160.440543981502</c:v>
                </c:pt>
                <c:pt idx="274">
                  <c:v>42160.461377314801</c:v>
                </c:pt>
                <c:pt idx="275">
                  <c:v>42160.48221064821</c:v>
                </c:pt>
                <c:pt idx="276">
                  <c:v>42160.503043981495</c:v>
                </c:pt>
                <c:pt idx="277">
                  <c:v>42160.523877314801</c:v>
                </c:pt>
                <c:pt idx="278">
                  <c:v>42160.544710648202</c:v>
                </c:pt>
                <c:pt idx="279">
                  <c:v>42160.565543981495</c:v>
                </c:pt>
                <c:pt idx="280">
                  <c:v>42160.586377314808</c:v>
                </c:pt>
                <c:pt idx="281">
                  <c:v>42160.607210648202</c:v>
                </c:pt>
                <c:pt idx="282">
                  <c:v>42160.628043981495</c:v>
                </c:pt>
                <c:pt idx="283">
                  <c:v>42160.648877314808</c:v>
                </c:pt>
                <c:pt idx="284">
                  <c:v>42160.669710648195</c:v>
                </c:pt>
                <c:pt idx="285">
                  <c:v>42160.690543981495</c:v>
                </c:pt>
                <c:pt idx="286">
                  <c:v>42160.711377314801</c:v>
                </c:pt>
                <c:pt idx="287">
                  <c:v>42160.732210648202</c:v>
                </c:pt>
                <c:pt idx="288">
                  <c:v>42160.753043981495</c:v>
                </c:pt>
                <c:pt idx="289">
                  <c:v>42160.773877314801</c:v>
                </c:pt>
                <c:pt idx="290">
                  <c:v>42160.794710648195</c:v>
                </c:pt>
                <c:pt idx="291">
                  <c:v>42160.815543981502</c:v>
                </c:pt>
                <c:pt idx="292">
                  <c:v>42160.836377314808</c:v>
                </c:pt>
                <c:pt idx="293">
                  <c:v>42160.85721064821</c:v>
                </c:pt>
                <c:pt idx="294">
                  <c:v>42160.878043981502</c:v>
                </c:pt>
                <c:pt idx="295">
                  <c:v>42160.898877314808</c:v>
                </c:pt>
                <c:pt idx="296">
                  <c:v>42160.919710648202</c:v>
                </c:pt>
                <c:pt idx="297">
                  <c:v>42160.940543981502</c:v>
                </c:pt>
                <c:pt idx="298">
                  <c:v>42160.961377314801</c:v>
                </c:pt>
                <c:pt idx="299">
                  <c:v>42160.98221064821</c:v>
                </c:pt>
                <c:pt idx="300">
                  <c:v>42161.003043981495</c:v>
                </c:pt>
                <c:pt idx="301">
                  <c:v>42161.023877314801</c:v>
                </c:pt>
                <c:pt idx="302">
                  <c:v>42161.044710648202</c:v>
                </c:pt>
                <c:pt idx="303">
                  <c:v>42161.065543981495</c:v>
                </c:pt>
                <c:pt idx="304">
                  <c:v>42161.086377314808</c:v>
                </c:pt>
                <c:pt idx="305">
                  <c:v>42161.107210648202</c:v>
                </c:pt>
                <c:pt idx="306">
                  <c:v>42161.128043981495</c:v>
                </c:pt>
                <c:pt idx="307">
                  <c:v>42161.148877314808</c:v>
                </c:pt>
                <c:pt idx="308">
                  <c:v>42161.169710648195</c:v>
                </c:pt>
                <c:pt idx="309">
                  <c:v>42161.190543981495</c:v>
                </c:pt>
                <c:pt idx="310">
                  <c:v>42161.211377314801</c:v>
                </c:pt>
                <c:pt idx="311">
                  <c:v>42161.232210648202</c:v>
                </c:pt>
                <c:pt idx="312">
                  <c:v>42161.253043981495</c:v>
                </c:pt>
                <c:pt idx="313">
                  <c:v>42161.273877314801</c:v>
                </c:pt>
                <c:pt idx="314">
                  <c:v>42161.294710648195</c:v>
                </c:pt>
                <c:pt idx="315">
                  <c:v>42161.315543981502</c:v>
                </c:pt>
                <c:pt idx="316">
                  <c:v>42161.336377314808</c:v>
                </c:pt>
                <c:pt idx="317">
                  <c:v>42161.35721064821</c:v>
                </c:pt>
                <c:pt idx="318">
                  <c:v>42161.378043981502</c:v>
                </c:pt>
                <c:pt idx="319">
                  <c:v>42161.398877314808</c:v>
                </c:pt>
                <c:pt idx="320">
                  <c:v>42161.419710648202</c:v>
                </c:pt>
                <c:pt idx="321">
                  <c:v>42161.440543981502</c:v>
                </c:pt>
                <c:pt idx="322">
                  <c:v>42161.461377314801</c:v>
                </c:pt>
                <c:pt idx="323">
                  <c:v>42161.48221064821</c:v>
                </c:pt>
                <c:pt idx="324">
                  <c:v>42161.503043981495</c:v>
                </c:pt>
                <c:pt idx="325">
                  <c:v>42161.523877314801</c:v>
                </c:pt>
                <c:pt idx="326">
                  <c:v>42161.544710648202</c:v>
                </c:pt>
                <c:pt idx="327">
                  <c:v>42161.565543981495</c:v>
                </c:pt>
                <c:pt idx="328">
                  <c:v>42161.586377314808</c:v>
                </c:pt>
                <c:pt idx="329">
                  <c:v>42161.607210648202</c:v>
                </c:pt>
                <c:pt idx="330">
                  <c:v>42161.628043981495</c:v>
                </c:pt>
                <c:pt idx="331">
                  <c:v>42161.648877314808</c:v>
                </c:pt>
                <c:pt idx="332">
                  <c:v>42161.669710648195</c:v>
                </c:pt>
                <c:pt idx="333">
                  <c:v>42161.690543981495</c:v>
                </c:pt>
                <c:pt idx="334">
                  <c:v>42161.711377314801</c:v>
                </c:pt>
                <c:pt idx="335">
                  <c:v>42161.732210648202</c:v>
                </c:pt>
                <c:pt idx="336">
                  <c:v>42161.753043981495</c:v>
                </c:pt>
                <c:pt idx="337">
                  <c:v>42161.773877314801</c:v>
                </c:pt>
                <c:pt idx="338">
                  <c:v>42161.794710648195</c:v>
                </c:pt>
                <c:pt idx="339">
                  <c:v>42161.815543981502</c:v>
                </c:pt>
                <c:pt idx="340">
                  <c:v>42161.836377314808</c:v>
                </c:pt>
                <c:pt idx="341">
                  <c:v>42161.85721064821</c:v>
                </c:pt>
                <c:pt idx="342">
                  <c:v>42161.878043981502</c:v>
                </c:pt>
                <c:pt idx="343">
                  <c:v>42161.898877314808</c:v>
                </c:pt>
                <c:pt idx="344">
                  <c:v>42161.919710648202</c:v>
                </c:pt>
                <c:pt idx="345">
                  <c:v>42161.940543981502</c:v>
                </c:pt>
                <c:pt idx="346">
                  <c:v>42161.961377314801</c:v>
                </c:pt>
                <c:pt idx="347">
                  <c:v>42161.98221064821</c:v>
                </c:pt>
                <c:pt idx="348">
                  <c:v>42162.003043981495</c:v>
                </c:pt>
                <c:pt idx="349">
                  <c:v>42162.023877314801</c:v>
                </c:pt>
                <c:pt idx="350">
                  <c:v>42162.044710648202</c:v>
                </c:pt>
                <c:pt idx="351">
                  <c:v>42162.065543981495</c:v>
                </c:pt>
                <c:pt idx="352">
                  <c:v>42162.086377314808</c:v>
                </c:pt>
                <c:pt idx="353">
                  <c:v>42162.107210648202</c:v>
                </c:pt>
                <c:pt idx="354">
                  <c:v>42162.128043981495</c:v>
                </c:pt>
                <c:pt idx="355">
                  <c:v>42162.148877314808</c:v>
                </c:pt>
                <c:pt idx="356">
                  <c:v>42162.169710648195</c:v>
                </c:pt>
                <c:pt idx="357">
                  <c:v>42162.190543981495</c:v>
                </c:pt>
                <c:pt idx="358">
                  <c:v>42162.211377314801</c:v>
                </c:pt>
                <c:pt idx="359">
                  <c:v>42162.232210648202</c:v>
                </c:pt>
                <c:pt idx="360">
                  <c:v>42162.253043981495</c:v>
                </c:pt>
                <c:pt idx="361">
                  <c:v>42162.273877314801</c:v>
                </c:pt>
                <c:pt idx="362">
                  <c:v>42162.294710648195</c:v>
                </c:pt>
                <c:pt idx="363">
                  <c:v>42162.315543981502</c:v>
                </c:pt>
                <c:pt idx="364">
                  <c:v>42162.336377314808</c:v>
                </c:pt>
                <c:pt idx="365">
                  <c:v>42162.35721064821</c:v>
                </c:pt>
                <c:pt idx="366">
                  <c:v>42162.378043981502</c:v>
                </c:pt>
                <c:pt idx="367">
                  <c:v>42162.398877314808</c:v>
                </c:pt>
                <c:pt idx="368">
                  <c:v>42162.419710648202</c:v>
                </c:pt>
                <c:pt idx="369">
                  <c:v>42162.440543981502</c:v>
                </c:pt>
                <c:pt idx="370">
                  <c:v>42162.461377314801</c:v>
                </c:pt>
                <c:pt idx="371">
                  <c:v>42162.48221064821</c:v>
                </c:pt>
                <c:pt idx="372">
                  <c:v>42162.503043981495</c:v>
                </c:pt>
                <c:pt idx="373">
                  <c:v>42162.523877314801</c:v>
                </c:pt>
                <c:pt idx="374">
                  <c:v>42162.544710648202</c:v>
                </c:pt>
                <c:pt idx="375">
                  <c:v>42162.565543981495</c:v>
                </c:pt>
                <c:pt idx="376">
                  <c:v>42162.586377314808</c:v>
                </c:pt>
                <c:pt idx="377">
                  <c:v>42162.607210648202</c:v>
                </c:pt>
                <c:pt idx="378">
                  <c:v>42162.628043981495</c:v>
                </c:pt>
                <c:pt idx="379">
                  <c:v>42162.648877314808</c:v>
                </c:pt>
                <c:pt idx="380">
                  <c:v>42162.669710648195</c:v>
                </c:pt>
                <c:pt idx="381">
                  <c:v>42162.690543981495</c:v>
                </c:pt>
                <c:pt idx="382">
                  <c:v>42162.711377314801</c:v>
                </c:pt>
                <c:pt idx="383">
                  <c:v>42162.732210648202</c:v>
                </c:pt>
                <c:pt idx="384">
                  <c:v>42162.753043981495</c:v>
                </c:pt>
                <c:pt idx="385">
                  <c:v>42162.773877314801</c:v>
                </c:pt>
                <c:pt idx="386">
                  <c:v>42162.794710648195</c:v>
                </c:pt>
                <c:pt idx="387">
                  <c:v>42162.815543981502</c:v>
                </c:pt>
                <c:pt idx="388">
                  <c:v>42162.836377314808</c:v>
                </c:pt>
                <c:pt idx="389">
                  <c:v>42162.85721064821</c:v>
                </c:pt>
                <c:pt idx="390">
                  <c:v>42162.878043981502</c:v>
                </c:pt>
                <c:pt idx="391">
                  <c:v>42162.898877314808</c:v>
                </c:pt>
                <c:pt idx="392">
                  <c:v>42162.919710648202</c:v>
                </c:pt>
                <c:pt idx="393">
                  <c:v>42162.940543981502</c:v>
                </c:pt>
                <c:pt idx="394">
                  <c:v>42162.961377314801</c:v>
                </c:pt>
                <c:pt idx="395">
                  <c:v>42162.98221064821</c:v>
                </c:pt>
                <c:pt idx="396">
                  <c:v>42163.003043981495</c:v>
                </c:pt>
                <c:pt idx="397">
                  <c:v>42163.023877314801</c:v>
                </c:pt>
                <c:pt idx="398">
                  <c:v>42163.044710648202</c:v>
                </c:pt>
                <c:pt idx="399">
                  <c:v>42163.065543981495</c:v>
                </c:pt>
                <c:pt idx="400">
                  <c:v>42163.086377314808</c:v>
                </c:pt>
                <c:pt idx="401">
                  <c:v>42163.107210648202</c:v>
                </c:pt>
                <c:pt idx="402">
                  <c:v>42163.128043981495</c:v>
                </c:pt>
                <c:pt idx="403">
                  <c:v>42163.148877314808</c:v>
                </c:pt>
                <c:pt idx="404">
                  <c:v>42163.169710648195</c:v>
                </c:pt>
                <c:pt idx="405">
                  <c:v>42163.190543981495</c:v>
                </c:pt>
                <c:pt idx="406">
                  <c:v>42163.211377314801</c:v>
                </c:pt>
                <c:pt idx="407">
                  <c:v>42163.232210648202</c:v>
                </c:pt>
                <c:pt idx="408">
                  <c:v>42163.253043981495</c:v>
                </c:pt>
                <c:pt idx="409">
                  <c:v>42163.273877314801</c:v>
                </c:pt>
                <c:pt idx="410">
                  <c:v>42163.294710648195</c:v>
                </c:pt>
                <c:pt idx="411">
                  <c:v>42163.315543981502</c:v>
                </c:pt>
                <c:pt idx="412">
                  <c:v>42163.336377314808</c:v>
                </c:pt>
                <c:pt idx="413">
                  <c:v>42163.35721064821</c:v>
                </c:pt>
                <c:pt idx="414">
                  <c:v>42163.378043981502</c:v>
                </c:pt>
                <c:pt idx="415">
                  <c:v>42163.398877314808</c:v>
                </c:pt>
                <c:pt idx="416">
                  <c:v>42163.419710648202</c:v>
                </c:pt>
                <c:pt idx="417">
                  <c:v>42163.440543981502</c:v>
                </c:pt>
                <c:pt idx="418">
                  <c:v>42163.461377314801</c:v>
                </c:pt>
                <c:pt idx="419">
                  <c:v>42163.48221064821</c:v>
                </c:pt>
                <c:pt idx="420">
                  <c:v>42163.503043981495</c:v>
                </c:pt>
                <c:pt idx="421">
                  <c:v>42163.523877314801</c:v>
                </c:pt>
                <c:pt idx="422">
                  <c:v>42163.544710648202</c:v>
                </c:pt>
                <c:pt idx="423">
                  <c:v>42163.565543981495</c:v>
                </c:pt>
                <c:pt idx="424">
                  <c:v>42163.607210648202</c:v>
                </c:pt>
                <c:pt idx="425">
                  <c:v>42163.628043981495</c:v>
                </c:pt>
                <c:pt idx="426">
                  <c:v>42163.648877314808</c:v>
                </c:pt>
                <c:pt idx="427">
                  <c:v>42163.669710648195</c:v>
                </c:pt>
                <c:pt idx="428">
                  <c:v>42163.690543981495</c:v>
                </c:pt>
                <c:pt idx="429">
                  <c:v>42163.711377314801</c:v>
                </c:pt>
                <c:pt idx="430">
                  <c:v>42163.732210648202</c:v>
                </c:pt>
                <c:pt idx="431">
                  <c:v>42163.753043981495</c:v>
                </c:pt>
                <c:pt idx="432">
                  <c:v>42163.773877314801</c:v>
                </c:pt>
                <c:pt idx="433">
                  <c:v>42163.794710648195</c:v>
                </c:pt>
                <c:pt idx="434">
                  <c:v>42163.815543981502</c:v>
                </c:pt>
                <c:pt idx="435">
                  <c:v>42163.836377314808</c:v>
                </c:pt>
                <c:pt idx="436">
                  <c:v>42163.85721064821</c:v>
                </c:pt>
                <c:pt idx="437">
                  <c:v>42163.878043981502</c:v>
                </c:pt>
                <c:pt idx="438">
                  <c:v>42163.898877314808</c:v>
                </c:pt>
                <c:pt idx="439">
                  <c:v>42163.919710648202</c:v>
                </c:pt>
                <c:pt idx="440">
                  <c:v>42163.940543981502</c:v>
                </c:pt>
                <c:pt idx="441">
                  <c:v>42163.961377314801</c:v>
                </c:pt>
                <c:pt idx="442">
                  <c:v>42163.98221064821</c:v>
                </c:pt>
                <c:pt idx="443">
                  <c:v>42164.003043981495</c:v>
                </c:pt>
                <c:pt idx="444">
                  <c:v>42164.023877314801</c:v>
                </c:pt>
                <c:pt idx="445">
                  <c:v>42164.044710648202</c:v>
                </c:pt>
                <c:pt idx="446">
                  <c:v>42164.065543981495</c:v>
                </c:pt>
                <c:pt idx="447">
                  <c:v>42164.086377314808</c:v>
                </c:pt>
                <c:pt idx="448">
                  <c:v>42164.107210648202</c:v>
                </c:pt>
                <c:pt idx="449">
                  <c:v>42164.128043981495</c:v>
                </c:pt>
                <c:pt idx="450">
                  <c:v>42164.148877314808</c:v>
                </c:pt>
                <c:pt idx="451">
                  <c:v>42164.169710648195</c:v>
                </c:pt>
                <c:pt idx="452">
                  <c:v>42164.190543981495</c:v>
                </c:pt>
                <c:pt idx="453">
                  <c:v>42164.211377314801</c:v>
                </c:pt>
                <c:pt idx="454">
                  <c:v>42164.232210648202</c:v>
                </c:pt>
                <c:pt idx="455">
                  <c:v>42164.253043981495</c:v>
                </c:pt>
                <c:pt idx="456">
                  <c:v>42164.273877314801</c:v>
                </c:pt>
                <c:pt idx="457">
                  <c:v>42164.294710648195</c:v>
                </c:pt>
                <c:pt idx="458">
                  <c:v>42164.315543981502</c:v>
                </c:pt>
                <c:pt idx="459">
                  <c:v>42164.336377314808</c:v>
                </c:pt>
                <c:pt idx="460">
                  <c:v>42164.35721064821</c:v>
                </c:pt>
                <c:pt idx="461">
                  <c:v>42164.378043981502</c:v>
                </c:pt>
                <c:pt idx="462">
                  <c:v>42164.398877314808</c:v>
                </c:pt>
                <c:pt idx="463">
                  <c:v>42164.419710648202</c:v>
                </c:pt>
                <c:pt idx="464">
                  <c:v>42164.440543981502</c:v>
                </c:pt>
                <c:pt idx="465">
                  <c:v>42164.461377314801</c:v>
                </c:pt>
                <c:pt idx="466">
                  <c:v>42164.48221064821</c:v>
                </c:pt>
                <c:pt idx="467">
                  <c:v>42164.503043981495</c:v>
                </c:pt>
                <c:pt idx="468">
                  <c:v>42164.523877314801</c:v>
                </c:pt>
                <c:pt idx="469">
                  <c:v>42164.544710648202</c:v>
                </c:pt>
                <c:pt idx="470">
                  <c:v>42164.565543981495</c:v>
                </c:pt>
                <c:pt idx="471">
                  <c:v>42164.586377314808</c:v>
                </c:pt>
                <c:pt idx="472">
                  <c:v>42164.607210648202</c:v>
                </c:pt>
                <c:pt idx="473">
                  <c:v>42164.628043981495</c:v>
                </c:pt>
                <c:pt idx="474">
                  <c:v>42164.648877314808</c:v>
                </c:pt>
                <c:pt idx="475">
                  <c:v>42164.669710648195</c:v>
                </c:pt>
                <c:pt idx="476">
                  <c:v>42164.690543981495</c:v>
                </c:pt>
                <c:pt idx="477">
                  <c:v>42164.711377314801</c:v>
                </c:pt>
                <c:pt idx="478">
                  <c:v>42164.732210648202</c:v>
                </c:pt>
                <c:pt idx="479">
                  <c:v>42164.753043981495</c:v>
                </c:pt>
                <c:pt idx="480">
                  <c:v>42164.773877314801</c:v>
                </c:pt>
                <c:pt idx="481">
                  <c:v>42164.794710648195</c:v>
                </c:pt>
                <c:pt idx="482">
                  <c:v>42164.815543981502</c:v>
                </c:pt>
                <c:pt idx="483">
                  <c:v>42164.836377314808</c:v>
                </c:pt>
                <c:pt idx="484">
                  <c:v>42164.85721064821</c:v>
                </c:pt>
                <c:pt idx="485">
                  <c:v>42164.878043981502</c:v>
                </c:pt>
                <c:pt idx="486">
                  <c:v>42164.898877314808</c:v>
                </c:pt>
                <c:pt idx="487">
                  <c:v>42164.919710648202</c:v>
                </c:pt>
                <c:pt idx="488">
                  <c:v>42164.940543981502</c:v>
                </c:pt>
                <c:pt idx="489">
                  <c:v>42164.961377314801</c:v>
                </c:pt>
                <c:pt idx="490">
                  <c:v>42164.98221064821</c:v>
                </c:pt>
                <c:pt idx="491">
                  <c:v>42165.003043981495</c:v>
                </c:pt>
                <c:pt idx="492">
                  <c:v>42165.023877314801</c:v>
                </c:pt>
                <c:pt idx="493">
                  <c:v>42165.044710648202</c:v>
                </c:pt>
                <c:pt idx="494">
                  <c:v>42165.065543981495</c:v>
                </c:pt>
                <c:pt idx="495">
                  <c:v>42165.086377314808</c:v>
                </c:pt>
                <c:pt idx="496">
                  <c:v>42165.107210648202</c:v>
                </c:pt>
                <c:pt idx="497">
                  <c:v>42165.128043981495</c:v>
                </c:pt>
                <c:pt idx="498">
                  <c:v>42165.148877314808</c:v>
                </c:pt>
                <c:pt idx="499">
                  <c:v>42165.169710648195</c:v>
                </c:pt>
                <c:pt idx="500">
                  <c:v>42165.190543981495</c:v>
                </c:pt>
                <c:pt idx="501">
                  <c:v>42165.211377314801</c:v>
                </c:pt>
                <c:pt idx="502">
                  <c:v>42165.232210648202</c:v>
                </c:pt>
                <c:pt idx="503">
                  <c:v>42165.253043981495</c:v>
                </c:pt>
                <c:pt idx="504">
                  <c:v>42165.273877314801</c:v>
                </c:pt>
                <c:pt idx="505">
                  <c:v>42165.294710648195</c:v>
                </c:pt>
                <c:pt idx="506">
                  <c:v>42165.315543981502</c:v>
                </c:pt>
                <c:pt idx="507">
                  <c:v>42165.336377314808</c:v>
                </c:pt>
                <c:pt idx="508">
                  <c:v>42165.35721064821</c:v>
                </c:pt>
                <c:pt idx="509">
                  <c:v>42165.377777777801</c:v>
                </c:pt>
                <c:pt idx="510">
                  <c:v>42165.398611111101</c:v>
                </c:pt>
                <c:pt idx="511">
                  <c:v>42165.419444444407</c:v>
                </c:pt>
                <c:pt idx="512">
                  <c:v>42165.440277777809</c:v>
                </c:pt>
                <c:pt idx="513">
                  <c:v>42165.461111111093</c:v>
                </c:pt>
                <c:pt idx="514">
                  <c:v>42165.481944444407</c:v>
                </c:pt>
                <c:pt idx="515">
                  <c:v>42165.502777777801</c:v>
                </c:pt>
                <c:pt idx="516">
                  <c:v>42165.523611111093</c:v>
                </c:pt>
                <c:pt idx="517">
                  <c:v>42165.544444444407</c:v>
                </c:pt>
                <c:pt idx="518">
                  <c:v>42165.565277777801</c:v>
                </c:pt>
                <c:pt idx="519">
                  <c:v>42165.586111111101</c:v>
                </c:pt>
                <c:pt idx="520">
                  <c:v>42165.606944444407</c:v>
                </c:pt>
                <c:pt idx="521">
                  <c:v>42165.627777777794</c:v>
                </c:pt>
                <c:pt idx="522">
                  <c:v>42165.648611111101</c:v>
                </c:pt>
                <c:pt idx="523">
                  <c:v>42165.6694444444</c:v>
                </c:pt>
                <c:pt idx="524">
                  <c:v>42165.690277777801</c:v>
                </c:pt>
                <c:pt idx="525">
                  <c:v>42165.711111111093</c:v>
                </c:pt>
                <c:pt idx="526">
                  <c:v>42165.7319444444</c:v>
                </c:pt>
                <c:pt idx="527">
                  <c:v>42165.752777777801</c:v>
                </c:pt>
                <c:pt idx="528">
                  <c:v>42165.773611111093</c:v>
                </c:pt>
                <c:pt idx="529">
                  <c:v>42165.7944444444</c:v>
                </c:pt>
                <c:pt idx="530">
                  <c:v>42165.815277777809</c:v>
                </c:pt>
                <c:pt idx="531">
                  <c:v>42165.836111111101</c:v>
                </c:pt>
                <c:pt idx="532">
                  <c:v>42165.856944444415</c:v>
                </c:pt>
                <c:pt idx="533">
                  <c:v>42165.877777777801</c:v>
                </c:pt>
                <c:pt idx="534">
                  <c:v>42165.898611111101</c:v>
                </c:pt>
                <c:pt idx="535">
                  <c:v>42165.919444444407</c:v>
                </c:pt>
                <c:pt idx="536">
                  <c:v>42165.940277777809</c:v>
                </c:pt>
                <c:pt idx="537">
                  <c:v>42165.961111111093</c:v>
                </c:pt>
                <c:pt idx="538">
                  <c:v>42165.981944444407</c:v>
                </c:pt>
                <c:pt idx="539">
                  <c:v>42166.002777777801</c:v>
                </c:pt>
                <c:pt idx="540">
                  <c:v>42166.023611111093</c:v>
                </c:pt>
                <c:pt idx="541">
                  <c:v>42166.044444444407</c:v>
                </c:pt>
                <c:pt idx="542">
                  <c:v>42166.065277777801</c:v>
                </c:pt>
                <c:pt idx="543">
                  <c:v>42166.086111111101</c:v>
                </c:pt>
                <c:pt idx="544">
                  <c:v>42166.106944444407</c:v>
                </c:pt>
                <c:pt idx="545">
                  <c:v>42166.127777777794</c:v>
                </c:pt>
                <c:pt idx="546">
                  <c:v>42166.148611111101</c:v>
                </c:pt>
                <c:pt idx="547">
                  <c:v>42166.1694444444</c:v>
                </c:pt>
                <c:pt idx="548">
                  <c:v>42166.190277777801</c:v>
                </c:pt>
                <c:pt idx="549">
                  <c:v>42166.211111111093</c:v>
                </c:pt>
                <c:pt idx="550">
                  <c:v>42166.2319444444</c:v>
                </c:pt>
                <c:pt idx="551">
                  <c:v>42166.252777777801</c:v>
                </c:pt>
                <c:pt idx="552">
                  <c:v>42166.273611111093</c:v>
                </c:pt>
                <c:pt idx="553">
                  <c:v>42166.2944444444</c:v>
                </c:pt>
                <c:pt idx="554">
                  <c:v>42166.315277777809</c:v>
                </c:pt>
                <c:pt idx="555">
                  <c:v>42166.336111111101</c:v>
                </c:pt>
                <c:pt idx="556">
                  <c:v>42166.356944444415</c:v>
                </c:pt>
                <c:pt idx="557">
                  <c:v>42166.377777777801</c:v>
                </c:pt>
                <c:pt idx="558">
                  <c:v>42166.398611111101</c:v>
                </c:pt>
                <c:pt idx="559">
                  <c:v>42166.419444444407</c:v>
                </c:pt>
                <c:pt idx="560">
                  <c:v>42166.440277777809</c:v>
                </c:pt>
                <c:pt idx="561">
                  <c:v>42166.461111111093</c:v>
                </c:pt>
                <c:pt idx="562">
                  <c:v>42166.481944444407</c:v>
                </c:pt>
                <c:pt idx="563">
                  <c:v>42166.502777777801</c:v>
                </c:pt>
                <c:pt idx="564">
                  <c:v>42166.523611111093</c:v>
                </c:pt>
                <c:pt idx="565">
                  <c:v>42166.544444444407</c:v>
                </c:pt>
                <c:pt idx="566">
                  <c:v>42166.565277777801</c:v>
                </c:pt>
                <c:pt idx="567">
                  <c:v>42166.586111111101</c:v>
                </c:pt>
                <c:pt idx="568">
                  <c:v>42166.606944444407</c:v>
                </c:pt>
                <c:pt idx="569">
                  <c:v>42166.627777777794</c:v>
                </c:pt>
                <c:pt idx="570">
                  <c:v>42166.648611111101</c:v>
                </c:pt>
                <c:pt idx="571">
                  <c:v>42166.6694444444</c:v>
                </c:pt>
                <c:pt idx="572">
                  <c:v>42166.690277777801</c:v>
                </c:pt>
                <c:pt idx="573">
                  <c:v>42166.711111111093</c:v>
                </c:pt>
                <c:pt idx="574">
                  <c:v>42166.7319444444</c:v>
                </c:pt>
                <c:pt idx="575">
                  <c:v>42166.752777777801</c:v>
                </c:pt>
                <c:pt idx="576">
                  <c:v>42166.773611111093</c:v>
                </c:pt>
                <c:pt idx="577">
                  <c:v>42166.7944444444</c:v>
                </c:pt>
                <c:pt idx="578">
                  <c:v>42166.815277777809</c:v>
                </c:pt>
                <c:pt idx="579">
                  <c:v>42166.836111111101</c:v>
                </c:pt>
                <c:pt idx="580">
                  <c:v>42166.856944444415</c:v>
                </c:pt>
                <c:pt idx="581">
                  <c:v>42166.877777777801</c:v>
                </c:pt>
                <c:pt idx="582">
                  <c:v>42166.898611111101</c:v>
                </c:pt>
                <c:pt idx="583">
                  <c:v>42166.919444444407</c:v>
                </c:pt>
                <c:pt idx="584">
                  <c:v>42166.940277777809</c:v>
                </c:pt>
                <c:pt idx="585">
                  <c:v>42166.961111111093</c:v>
                </c:pt>
                <c:pt idx="586">
                  <c:v>42166.981944444407</c:v>
                </c:pt>
                <c:pt idx="587">
                  <c:v>42167.002777777801</c:v>
                </c:pt>
                <c:pt idx="588">
                  <c:v>42167.023611111093</c:v>
                </c:pt>
                <c:pt idx="589">
                  <c:v>42167.044444444407</c:v>
                </c:pt>
                <c:pt idx="590">
                  <c:v>42167.065277777801</c:v>
                </c:pt>
                <c:pt idx="591">
                  <c:v>42167.086111111101</c:v>
                </c:pt>
                <c:pt idx="592">
                  <c:v>42167.106944444407</c:v>
                </c:pt>
                <c:pt idx="593">
                  <c:v>42167.127777777794</c:v>
                </c:pt>
                <c:pt idx="594">
                  <c:v>42167.148611111101</c:v>
                </c:pt>
                <c:pt idx="595">
                  <c:v>42167.1694444444</c:v>
                </c:pt>
                <c:pt idx="596">
                  <c:v>42167.190277777801</c:v>
                </c:pt>
                <c:pt idx="597">
                  <c:v>42167.211111111093</c:v>
                </c:pt>
                <c:pt idx="598">
                  <c:v>42167.2319444444</c:v>
                </c:pt>
                <c:pt idx="599">
                  <c:v>42167.252777777801</c:v>
                </c:pt>
                <c:pt idx="600">
                  <c:v>42167.273611111093</c:v>
                </c:pt>
                <c:pt idx="601">
                  <c:v>42167.2944444444</c:v>
                </c:pt>
                <c:pt idx="602">
                  <c:v>42167.315277777809</c:v>
                </c:pt>
                <c:pt idx="603">
                  <c:v>42167.336111111101</c:v>
                </c:pt>
                <c:pt idx="604">
                  <c:v>42167.356944444415</c:v>
                </c:pt>
                <c:pt idx="605">
                  <c:v>42167.377777777801</c:v>
                </c:pt>
                <c:pt idx="606">
                  <c:v>42167.398611111101</c:v>
                </c:pt>
                <c:pt idx="607">
                  <c:v>42167.419444444407</c:v>
                </c:pt>
                <c:pt idx="608">
                  <c:v>42167.440277777809</c:v>
                </c:pt>
                <c:pt idx="609">
                  <c:v>42167.461111111093</c:v>
                </c:pt>
                <c:pt idx="610">
                  <c:v>42167.481944444407</c:v>
                </c:pt>
                <c:pt idx="611">
                  <c:v>42167.502777777801</c:v>
                </c:pt>
                <c:pt idx="612">
                  <c:v>42167.523611111093</c:v>
                </c:pt>
                <c:pt idx="613">
                  <c:v>42167.544444444407</c:v>
                </c:pt>
                <c:pt idx="614">
                  <c:v>42167.565277777801</c:v>
                </c:pt>
                <c:pt idx="615">
                  <c:v>42167.586111111101</c:v>
                </c:pt>
                <c:pt idx="616">
                  <c:v>42167.606944444407</c:v>
                </c:pt>
                <c:pt idx="617">
                  <c:v>42167.627777777794</c:v>
                </c:pt>
                <c:pt idx="618">
                  <c:v>42167.648611111101</c:v>
                </c:pt>
                <c:pt idx="619">
                  <c:v>42167.6694444444</c:v>
                </c:pt>
                <c:pt idx="620">
                  <c:v>42167.690277777801</c:v>
                </c:pt>
                <c:pt idx="621">
                  <c:v>42167.711111111093</c:v>
                </c:pt>
                <c:pt idx="622">
                  <c:v>42167.7319444444</c:v>
                </c:pt>
                <c:pt idx="623">
                  <c:v>42167.752777777801</c:v>
                </c:pt>
                <c:pt idx="624">
                  <c:v>42167.773611111093</c:v>
                </c:pt>
                <c:pt idx="625">
                  <c:v>42167.7944444444</c:v>
                </c:pt>
                <c:pt idx="626">
                  <c:v>42167.815277777809</c:v>
                </c:pt>
                <c:pt idx="627">
                  <c:v>42167.836111111101</c:v>
                </c:pt>
                <c:pt idx="628">
                  <c:v>42167.856944444415</c:v>
                </c:pt>
                <c:pt idx="629">
                  <c:v>42167.877777777801</c:v>
                </c:pt>
                <c:pt idx="630">
                  <c:v>42167.898611111101</c:v>
                </c:pt>
                <c:pt idx="631">
                  <c:v>42167.919444444407</c:v>
                </c:pt>
                <c:pt idx="632">
                  <c:v>42167.940277777809</c:v>
                </c:pt>
                <c:pt idx="633">
                  <c:v>42167.961111111093</c:v>
                </c:pt>
                <c:pt idx="634">
                  <c:v>42167.981944444407</c:v>
                </c:pt>
                <c:pt idx="635">
                  <c:v>42168.002777777801</c:v>
                </c:pt>
                <c:pt idx="636">
                  <c:v>42168.023611111093</c:v>
                </c:pt>
                <c:pt idx="637">
                  <c:v>42168.044444444407</c:v>
                </c:pt>
                <c:pt idx="638">
                  <c:v>42168.065277777801</c:v>
                </c:pt>
                <c:pt idx="639">
                  <c:v>42168.086111111101</c:v>
                </c:pt>
                <c:pt idx="640">
                  <c:v>42168.106944444407</c:v>
                </c:pt>
                <c:pt idx="641">
                  <c:v>42168.127777777794</c:v>
                </c:pt>
                <c:pt idx="642">
                  <c:v>42168.148611111101</c:v>
                </c:pt>
                <c:pt idx="643">
                  <c:v>42168.1694444444</c:v>
                </c:pt>
                <c:pt idx="644">
                  <c:v>42168.190277777801</c:v>
                </c:pt>
                <c:pt idx="645">
                  <c:v>42168.211111111093</c:v>
                </c:pt>
                <c:pt idx="646">
                  <c:v>42168.2319444444</c:v>
                </c:pt>
                <c:pt idx="647">
                  <c:v>42168.252777777801</c:v>
                </c:pt>
                <c:pt idx="648">
                  <c:v>42168.273611111093</c:v>
                </c:pt>
                <c:pt idx="649">
                  <c:v>42168.2944444444</c:v>
                </c:pt>
                <c:pt idx="650">
                  <c:v>42168.315277777809</c:v>
                </c:pt>
                <c:pt idx="651">
                  <c:v>42168.336111111101</c:v>
                </c:pt>
                <c:pt idx="652">
                  <c:v>42168.356944444415</c:v>
                </c:pt>
                <c:pt idx="653">
                  <c:v>42168.377777777801</c:v>
                </c:pt>
                <c:pt idx="654">
                  <c:v>42168.398611111101</c:v>
                </c:pt>
                <c:pt idx="655">
                  <c:v>42168.419444444407</c:v>
                </c:pt>
                <c:pt idx="656">
                  <c:v>42168.440277777809</c:v>
                </c:pt>
                <c:pt idx="657">
                  <c:v>42168.461111111093</c:v>
                </c:pt>
                <c:pt idx="658">
                  <c:v>42168.481944444407</c:v>
                </c:pt>
                <c:pt idx="659">
                  <c:v>42168.502777777801</c:v>
                </c:pt>
                <c:pt idx="660">
                  <c:v>42168.523611111093</c:v>
                </c:pt>
                <c:pt idx="661">
                  <c:v>42168.544444444407</c:v>
                </c:pt>
                <c:pt idx="662">
                  <c:v>42168.565277777801</c:v>
                </c:pt>
                <c:pt idx="663">
                  <c:v>42168.586111111101</c:v>
                </c:pt>
                <c:pt idx="664">
                  <c:v>42168.606944444407</c:v>
                </c:pt>
                <c:pt idx="665">
                  <c:v>42168.627777777794</c:v>
                </c:pt>
                <c:pt idx="666">
                  <c:v>42168.648611111101</c:v>
                </c:pt>
                <c:pt idx="667">
                  <c:v>42168.6694444444</c:v>
                </c:pt>
                <c:pt idx="668">
                  <c:v>42168.690277777801</c:v>
                </c:pt>
                <c:pt idx="669">
                  <c:v>42168.711111111093</c:v>
                </c:pt>
                <c:pt idx="670">
                  <c:v>42168.7319444444</c:v>
                </c:pt>
                <c:pt idx="671">
                  <c:v>42168.752777777801</c:v>
                </c:pt>
                <c:pt idx="672">
                  <c:v>42168.773611111093</c:v>
                </c:pt>
                <c:pt idx="673">
                  <c:v>42168.7944444444</c:v>
                </c:pt>
                <c:pt idx="674">
                  <c:v>42168.815277777809</c:v>
                </c:pt>
                <c:pt idx="675">
                  <c:v>42168.836111111101</c:v>
                </c:pt>
                <c:pt idx="676">
                  <c:v>42168.856944444415</c:v>
                </c:pt>
                <c:pt idx="677">
                  <c:v>42168.877777777801</c:v>
                </c:pt>
                <c:pt idx="678">
                  <c:v>42168.898611111101</c:v>
                </c:pt>
                <c:pt idx="679">
                  <c:v>42168.919444444407</c:v>
                </c:pt>
                <c:pt idx="680">
                  <c:v>42168.940277777809</c:v>
                </c:pt>
                <c:pt idx="681">
                  <c:v>42168.961111111093</c:v>
                </c:pt>
                <c:pt idx="682">
                  <c:v>42168.981944444407</c:v>
                </c:pt>
                <c:pt idx="683">
                  <c:v>42169.002777777801</c:v>
                </c:pt>
                <c:pt idx="684">
                  <c:v>42169.023611111093</c:v>
                </c:pt>
                <c:pt idx="685">
                  <c:v>42169.044444444407</c:v>
                </c:pt>
                <c:pt idx="686">
                  <c:v>42169.065277777801</c:v>
                </c:pt>
                <c:pt idx="687">
                  <c:v>42169.086111111101</c:v>
                </c:pt>
                <c:pt idx="688">
                  <c:v>42169.106944444407</c:v>
                </c:pt>
                <c:pt idx="689">
                  <c:v>42169.127777777794</c:v>
                </c:pt>
                <c:pt idx="690">
                  <c:v>42169.148611111101</c:v>
                </c:pt>
                <c:pt idx="691">
                  <c:v>42169.1694444444</c:v>
                </c:pt>
                <c:pt idx="692">
                  <c:v>42169.190277777801</c:v>
                </c:pt>
                <c:pt idx="693">
                  <c:v>42169.211111111093</c:v>
                </c:pt>
                <c:pt idx="694">
                  <c:v>42169.2319444444</c:v>
                </c:pt>
                <c:pt idx="695">
                  <c:v>42169.252777777801</c:v>
                </c:pt>
                <c:pt idx="696">
                  <c:v>42169.273611111093</c:v>
                </c:pt>
                <c:pt idx="697">
                  <c:v>42169.2944444444</c:v>
                </c:pt>
                <c:pt idx="698">
                  <c:v>42169.315277777809</c:v>
                </c:pt>
                <c:pt idx="699">
                  <c:v>42169.336111111101</c:v>
                </c:pt>
                <c:pt idx="700">
                  <c:v>42169.356944444415</c:v>
                </c:pt>
                <c:pt idx="701">
                  <c:v>42169.377777777801</c:v>
                </c:pt>
                <c:pt idx="702">
                  <c:v>42169.398611111101</c:v>
                </c:pt>
                <c:pt idx="703">
                  <c:v>42169.419444444407</c:v>
                </c:pt>
                <c:pt idx="704">
                  <c:v>42169.440277777809</c:v>
                </c:pt>
                <c:pt idx="705">
                  <c:v>42169.461111111093</c:v>
                </c:pt>
                <c:pt idx="706">
                  <c:v>42169.481944444407</c:v>
                </c:pt>
                <c:pt idx="707">
                  <c:v>42169.502777777801</c:v>
                </c:pt>
                <c:pt idx="708">
                  <c:v>42169.523611111093</c:v>
                </c:pt>
                <c:pt idx="709">
                  <c:v>42169.544444444407</c:v>
                </c:pt>
                <c:pt idx="710">
                  <c:v>42169.565277777801</c:v>
                </c:pt>
                <c:pt idx="711">
                  <c:v>42169.606944444407</c:v>
                </c:pt>
                <c:pt idx="712">
                  <c:v>42169.627777777794</c:v>
                </c:pt>
                <c:pt idx="713">
                  <c:v>42169.648611111101</c:v>
                </c:pt>
                <c:pt idx="714">
                  <c:v>42169.6694444444</c:v>
                </c:pt>
                <c:pt idx="715">
                  <c:v>42169.690277777801</c:v>
                </c:pt>
                <c:pt idx="716">
                  <c:v>42169.7319444444</c:v>
                </c:pt>
                <c:pt idx="717">
                  <c:v>42169.752777777801</c:v>
                </c:pt>
                <c:pt idx="718">
                  <c:v>42169.773611111093</c:v>
                </c:pt>
                <c:pt idx="719">
                  <c:v>42169.7944444444</c:v>
                </c:pt>
                <c:pt idx="720">
                  <c:v>42169.815277777809</c:v>
                </c:pt>
                <c:pt idx="721">
                  <c:v>42169.836111111101</c:v>
                </c:pt>
                <c:pt idx="722">
                  <c:v>42169.856944444415</c:v>
                </c:pt>
                <c:pt idx="723">
                  <c:v>42169.877777777801</c:v>
                </c:pt>
                <c:pt idx="724">
                  <c:v>42169.898611111101</c:v>
                </c:pt>
                <c:pt idx="725">
                  <c:v>42169.919444444407</c:v>
                </c:pt>
                <c:pt idx="726">
                  <c:v>42169.940277777809</c:v>
                </c:pt>
                <c:pt idx="727">
                  <c:v>42169.961111111093</c:v>
                </c:pt>
                <c:pt idx="728">
                  <c:v>42169.981944444407</c:v>
                </c:pt>
                <c:pt idx="729">
                  <c:v>42170.002777777801</c:v>
                </c:pt>
                <c:pt idx="730">
                  <c:v>42170.023611111093</c:v>
                </c:pt>
                <c:pt idx="731">
                  <c:v>42170.044444444407</c:v>
                </c:pt>
                <c:pt idx="732">
                  <c:v>42170.065277777801</c:v>
                </c:pt>
                <c:pt idx="733">
                  <c:v>42170.086111111101</c:v>
                </c:pt>
                <c:pt idx="734">
                  <c:v>42170.106944444407</c:v>
                </c:pt>
                <c:pt idx="735">
                  <c:v>42170.127777777794</c:v>
                </c:pt>
                <c:pt idx="736">
                  <c:v>42170.148611111101</c:v>
                </c:pt>
                <c:pt idx="737">
                  <c:v>42170.1694444444</c:v>
                </c:pt>
                <c:pt idx="738">
                  <c:v>42170.190277777801</c:v>
                </c:pt>
                <c:pt idx="739">
                  <c:v>42170.211111111093</c:v>
                </c:pt>
                <c:pt idx="740">
                  <c:v>42170.2319444444</c:v>
                </c:pt>
                <c:pt idx="741">
                  <c:v>42170.252777777801</c:v>
                </c:pt>
                <c:pt idx="742">
                  <c:v>42170.273611111093</c:v>
                </c:pt>
                <c:pt idx="743">
                  <c:v>42170.2944444444</c:v>
                </c:pt>
                <c:pt idx="744">
                  <c:v>42170.315277777809</c:v>
                </c:pt>
                <c:pt idx="745">
                  <c:v>42170.336111111101</c:v>
                </c:pt>
                <c:pt idx="746">
                  <c:v>42170.356944444415</c:v>
                </c:pt>
                <c:pt idx="747">
                  <c:v>42170.377777777801</c:v>
                </c:pt>
                <c:pt idx="748">
                  <c:v>42170.398611111101</c:v>
                </c:pt>
                <c:pt idx="749">
                  <c:v>42170.419444444407</c:v>
                </c:pt>
                <c:pt idx="750">
                  <c:v>42170.440277777809</c:v>
                </c:pt>
                <c:pt idx="751">
                  <c:v>42170.461111111093</c:v>
                </c:pt>
                <c:pt idx="752">
                  <c:v>42170.481944444407</c:v>
                </c:pt>
                <c:pt idx="753">
                  <c:v>42170.502777777801</c:v>
                </c:pt>
                <c:pt idx="754">
                  <c:v>42170.523611111093</c:v>
                </c:pt>
                <c:pt idx="755">
                  <c:v>42170.544444444407</c:v>
                </c:pt>
                <c:pt idx="756">
                  <c:v>42170.565277777801</c:v>
                </c:pt>
                <c:pt idx="757">
                  <c:v>42170.586111111101</c:v>
                </c:pt>
                <c:pt idx="758">
                  <c:v>42170.606944444407</c:v>
                </c:pt>
                <c:pt idx="759">
                  <c:v>42170.627777777794</c:v>
                </c:pt>
                <c:pt idx="760">
                  <c:v>42170.648611111101</c:v>
                </c:pt>
                <c:pt idx="761">
                  <c:v>42170.6694444444</c:v>
                </c:pt>
                <c:pt idx="762">
                  <c:v>42170.690277777801</c:v>
                </c:pt>
                <c:pt idx="763">
                  <c:v>42170.711111111093</c:v>
                </c:pt>
              </c:numCache>
            </c:numRef>
          </c:xVal>
          <c:yVal>
            <c:numRef>
              <c:f>盐度!$C$2:$C$765</c:f>
              <c:numCache>
                <c:formatCode>General</c:formatCode>
                <c:ptCount val="764"/>
                <c:pt idx="0">
                  <c:v>0.8600000000000001</c:v>
                </c:pt>
                <c:pt idx="17">
                  <c:v>0.8</c:v>
                </c:pt>
                <c:pt idx="25">
                  <c:v>0.81</c:v>
                </c:pt>
                <c:pt idx="55">
                  <c:v>0.82000000000000006</c:v>
                </c:pt>
                <c:pt idx="100">
                  <c:v>1.28</c:v>
                </c:pt>
                <c:pt idx="116">
                  <c:v>0.8600000000000001</c:v>
                </c:pt>
                <c:pt idx="146" formatCode="0.0000_);[Red]\(0.0000\)">
                  <c:v>0.92244999999999999</c:v>
                </c:pt>
                <c:pt idx="147" formatCode="0.0000_);[Red]\(0.0000\)">
                  <c:v>0.91565000000000007</c:v>
                </c:pt>
                <c:pt idx="153" formatCode="0.0000_);[Red]\(0.0000\)">
                  <c:v>0.88370000000000004</c:v>
                </c:pt>
                <c:pt idx="158" formatCode="0.0000_);[Red]\(0.0000\)">
                  <c:v>0.85605000000000009</c:v>
                </c:pt>
                <c:pt idx="187" formatCode="0.0000_);[Red]\(0.0000\)">
                  <c:v>0.87955000000000005</c:v>
                </c:pt>
                <c:pt idx="192" formatCode="0.0000_);[Red]\(0.0000\)">
                  <c:v>0.88744999999999996</c:v>
                </c:pt>
                <c:pt idx="198" formatCode="0.0000_);[Red]\(0.0000\)">
                  <c:v>0.8459000000000001</c:v>
                </c:pt>
                <c:pt idx="199" formatCode="0.0000_);[Red]\(0.0000\)">
                  <c:v>0.82860000000000011</c:v>
                </c:pt>
                <c:pt idx="228" formatCode="0.0000_);[Red]\(0.0000\)">
                  <c:v>0.87605000000000011</c:v>
                </c:pt>
                <c:pt idx="239" formatCode="0.0000_);[Red]\(0.0000\)">
                  <c:v>0.85470000000000013</c:v>
                </c:pt>
                <c:pt idx="268" formatCode="0.0000_);[Red]\(0.0000\)">
                  <c:v>1.1206</c:v>
                </c:pt>
                <c:pt idx="274" formatCode="0.0000_);[Red]\(0.0000\)">
                  <c:v>2.6967999999999996</c:v>
                </c:pt>
                <c:pt idx="280" formatCode="0.0000_);[Red]\(0.0000\)">
                  <c:v>1.1521500000000002</c:v>
                </c:pt>
                <c:pt idx="286" formatCode="0.0000_);[Red]\(0.0000\)">
                  <c:v>0.8962</c:v>
                </c:pt>
                <c:pt idx="316" formatCode="0.0000_);[Red]\(0.0000\)">
                  <c:v>0.96390000000000009</c:v>
                </c:pt>
                <c:pt idx="322" formatCode="0.0000_);[Red]\(0.0000\)">
                  <c:v>1.4170499999999997</c:v>
                </c:pt>
                <c:pt idx="328" formatCode="0.0000_);[Red]\(0.0000\)">
                  <c:v>1.03745</c:v>
                </c:pt>
                <c:pt idx="334" formatCode="0.0000_);[Red]\(0.0000\)">
                  <c:v>0.89464999999999995</c:v>
                </c:pt>
                <c:pt idx="364" formatCode="0.0000_);[Red]\(0.0000\)">
                  <c:v>1.2337999999999998</c:v>
                </c:pt>
                <c:pt idx="370" formatCode="0.0000_);[Red]\(0.0000\)">
                  <c:v>1.7744</c:v>
                </c:pt>
                <c:pt idx="376" formatCode="0.0000_);[Red]\(0.0000\)">
                  <c:v>1.6827000000000001</c:v>
                </c:pt>
                <c:pt idx="382" formatCode="0.0000_);[Red]\(0.0000\)">
                  <c:v>1.1074999999999997</c:v>
                </c:pt>
                <c:pt idx="412" formatCode="0.0000_);[Red]\(0.0000\)">
                  <c:v>1.3264499999999999</c:v>
                </c:pt>
                <c:pt idx="418" formatCode="0.0000_);[Red]\(0.0000\)">
                  <c:v>1.4837499999999997</c:v>
                </c:pt>
                <c:pt idx="429" formatCode="0.0000_);[Red]\(0.0000\)">
                  <c:v>1.1688499999999999</c:v>
                </c:pt>
                <c:pt idx="459" formatCode="0.0000_);[Red]\(0.0000\)">
                  <c:v>1.2948500000000001</c:v>
                </c:pt>
                <c:pt idx="465" formatCode="0.0000_);[Red]\(0.0000\)">
                  <c:v>0.98314999999999997</c:v>
                </c:pt>
                <c:pt idx="471" formatCode="0.0000_);[Red]\(0.0000\)">
                  <c:v>1.4271499999999997</c:v>
                </c:pt>
                <c:pt idx="477" formatCode="0.0000_);[Red]\(0.0000\)">
                  <c:v>1.0198999999999998</c:v>
                </c:pt>
                <c:pt idx="507" formatCode="0.0000_);[Red]\(0.0000\)">
                  <c:v>1.1879</c:v>
                </c:pt>
                <c:pt idx="513" formatCode="0.0000_);[Red]\(0.0000\)">
                  <c:v>0.96214999999999995</c:v>
                </c:pt>
                <c:pt idx="519" formatCode="0.0000_);[Red]\(0.0000\)">
                  <c:v>1.2844</c:v>
                </c:pt>
                <c:pt idx="525" formatCode="0.0000_);[Red]\(0.0000\)">
                  <c:v>1.2289999999999999</c:v>
                </c:pt>
                <c:pt idx="555" formatCode="0.0000_);[Red]\(0.0000\)">
                  <c:v>0.87625000000000008</c:v>
                </c:pt>
                <c:pt idx="561" formatCode="0.0000_);[Red]\(0.0000\)">
                  <c:v>0.77015000000000011</c:v>
                </c:pt>
                <c:pt idx="567" formatCode="0.0000_);[Red]\(0.0000\)">
                  <c:v>0.90969999999999995</c:v>
                </c:pt>
                <c:pt idx="573" formatCode="0.0000_);[Red]\(0.0000\)">
                  <c:v>1.13395</c:v>
                </c:pt>
                <c:pt idx="605" formatCode="0.0000_);[Red]\(0.0000\)">
                  <c:v>0.76855000000000007</c:v>
                </c:pt>
                <c:pt idx="611" formatCode="0.0000_);[Red]\(0.0000\)">
                  <c:v>0.77480000000000016</c:v>
                </c:pt>
                <c:pt idx="615" formatCode="0.0000_);[Red]\(0.0000\)">
                  <c:v>0.78129999999999999</c:v>
                </c:pt>
                <c:pt idx="621" formatCode="0.0000_);[Red]\(0.0000\)">
                  <c:v>0.79059999999999997</c:v>
                </c:pt>
                <c:pt idx="651" formatCode="0.0000_);[Red]\(0.0000\)">
                  <c:v>0.80710000000000004</c:v>
                </c:pt>
                <c:pt idx="657" formatCode="0.0000_);[Red]\(0.0000\)">
                  <c:v>0.80715000000000003</c:v>
                </c:pt>
                <c:pt idx="663" formatCode="0.0000_);[Red]\(0.0000\)">
                  <c:v>0.80945</c:v>
                </c:pt>
                <c:pt idx="669" formatCode="0.0000_);[Red]\(0.0000\)">
                  <c:v>0.83705000000000007</c:v>
                </c:pt>
                <c:pt idx="699" formatCode="0.0000_);[Red]\(0.0000\)">
                  <c:v>0.69520000000000004</c:v>
                </c:pt>
                <c:pt idx="705" formatCode="0.0000_);[Red]\(0.0000\)">
                  <c:v>0.74670000000000014</c:v>
                </c:pt>
                <c:pt idx="745" formatCode="0.0000_);[Red]\(0.0000\)">
                  <c:v>0.7551500000000001</c:v>
                </c:pt>
                <c:pt idx="751" formatCode="0.0000_);[Red]\(0.0000\)">
                  <c:v>0.71305000000000007</c:v>
                </c:pt>
                <c:pt idx="757" formatCode="0.0000_);[Red]\(0.0000\)">
                  <c:v>0.71009999999999995</c:v>
                </c:pt>
                <c:pt idx="763" formatCode="0.0000_);[Red]\(0.0000\)">
                  <c:v>0.74644999999999995</c:v>
                </c:pt>
              </c:numCache>
            </c:numRef>
          </c:yVal>
          <c:smooth val="0"/>
          <c:extLst xmlns:c16r2="http://schemas.microsoft.com/office/drawing/2015/06/chart">
            <c:ext xmlns:c16="http://schemas.microsoft.com/office/drawing/2014/chart" uri="{C3380CC4-5D6E-409C-BE32-E72D297353CC}">
              <c16:uniqueId val="{00000001-CBDD-473F-8EFD-3311C2F234A5}"/>
            </c:ext>
          </c:extLst>
        </c:ser>
        <c:dLbls>
          <c:showLegendKey val="0"/>
          <c:showVal val="0"/>
          <c:showCatName val="0"/>
          <c:showSerName val="0"/>
          <c:showPercent val="0"/>
          <c:showBubbleSize val="0"/>
        </c:dLbls>
        <c:axId val="1377241056"/>
        <c:axId val="1377245408"/>
      </c:scatterChart>
      <c:valAx>
        <c:axId val="1377241056"/>
        <c:scaling>
          <c:orientation val="minMax"/>
          <c:max val="42170.5"/>
          <c:min val="42154"/>
        </c:scaling>
        <c:delete val="0"/>
        <c:axPos val="b"/>
        <c:numFmt formatCode="yyyy/m/d\ h:mm;@" sourceLinked="0"/>
        <c:majorTickMark val="in"/>
        <c:minorTickMark val="none"/>
        <c:tickLblPos val="nextTo"/>
        <c:spPr>
          <a:noFill/>
          <a:ln w="9525" cap="flat" cmpd="sng" algn="ctr">
            <a:solidFill>
              <a:schemeClr val="tx1">
                <a:lumMod val="25000"/>
                <a:lumOff val="75000"/>
              </a:schemeClr>
            </a:solidFill>
            <a:round/>
          </a:ln>
          <a:effectLst/>
        </c:spPr>
        <c:txPr>
          <a:bodyPr rot="540000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377245408"/>
        <c:crosses val="autoZero"/>
        <c:crossBetween val="midCat"/>
        <c:majorUnit val="1"/>
        <c:minorUnit val="0.2"/>
      </c:valAx>
      <c:valAx>
        <c:axId val="1377245408"/>
        <c:scaling>
          <c:orientation val="minMax"/>
          <c:max val="12"/>
        </c:scaling>
        <c:delete val="0"/>
        <c:axPos val="l"/>
        <c:numFmt formatCode="#,##0.00_);[Red]\(#,##0.00\)" sourceLinked="0"/>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horzOverflow="overflow"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377241056"/>
        <c:crosses val="autoZero"/>
        <c:crossBetween val="midCat"/>
      </c:valAx>
      <c:spPr>
        <a:noFill/>
        <a:ln>
          <a:solidFill>
            <a:schemeClr val="bg1">
              <a:alpha val="99000"/>
            </a:schemeClr>
          </a:solidFill>
        </a:ln>
        <a:effectLst/>
      </c:spPr>
    </c:plotArea>
    <c:legend>
      <c:legendPos val="t"/>
      <c:layout>
        <c:manualLayout>
          <c:xMode val="edge"/>
          <c:yMode val="edge"/>
          <c:x val="0.325537344912598"/>
          <c:y val="0.11796765138759402"/>
          <c:w val="0.33056070600594512"/>
          <c:h val="7.1129305946021501E-2"/>
        </c:manualLayout>
      </c:layout>
      <c:overlay val="0"/>
      <c:spPr>
        <a:noFill/>
        <a:ln>
          <a:noFill/>
        </a:ln>
        <a:effectLst/>
      </c:spPr>
      <c:txPr>
        <a:bodyPr rot="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solidFill>
        <a:schemeClr val="tx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8575" cap="rnd">
              <a:solidFill>
                <a:srgbClr val="1602A6"/>
              </a:solidFill>
              <a:round/>
            </a:ln>
            <a:effectLst/>
          </c:spPr>
          <c:marker>
            <c:symbol val="none"/>
          </c:marker>
          <c:xVal>
            <c:numRef>
              <c:f>盐度!$A$2:$A$765</c:f>
              <c:numCache>
                <c:formatCode>m/d/yyyy\ h:mm</c:formatCode>
                <c:ptCount val="764"/>
                <c:pt idx="0">
                  <c:v>42155.586111111101</c:v>
                </c:pt>
                <c:pt idx="1">
                  <c:v>42154.002777777801</c:v>
                </c:pt>
                <c:pt idx="2">
                  <c:v>42154.023611111093</c:v>
                </c:pt>
                <c:pt idx="3">
                  <c:v>42154.044444444407</c:v>
                </c:pt>
                <c:pt idx="4">
                  <c:v>42154.065277777801</c:v>
                </c:pt>
                <c:pt idx="5">
                  <c:v>42154.086111111101</c:v>
                </c:pt>
                <c:pt idx="6">
                  <c:v>42154.106944444407</c:v>
                </c:pt>
                <c:pt idx="7">
                  <c:v>42154.127777777794</c:v>
                </c:pt>
                <c:pt idx="8">
                  <c:v>42154.148611111101</c:v>
                </c:pt>
                <c:pt idx="9">
                  <c:v>42154.1694444444</c:v>
                </c:pt>
                <c:pt idx="10">
                  <c:v>42154.190277777801</c:v>
                </c:pt>
                <c:pt idx="11">
                  <c:v>42154.211111111093</c:v>
                </c:pt>
                <c:pt idx="12">
                  <c:v>42154.2319444444</c:v>
                </c:pt>
                <c:pt idx="13">
                  <c:v>42154.252777777801</c:v>
                </c:pt>
                <c:pt idx="14">
                  <c:v>42154.273611111093</c:v>
                </c:pt>
                <c:pt idx="15">
                  <c:v>42154.2944444444</c:v>
                </c:pt>
                <c:pt idx="16">
                  <c:v>42154.315277777809</c:v>
                </c:pt>
                <c:pt idx="17">
                  <c:v>42154.336111111101</c:v>
                </c:pt>
                <c:pt idx="18">
                  <c:v>42154.356944444415</c:v>
                </c:pt>
                <c:pt idx="19">
                  <c:v>42154.377777777801</c:v>
                </c:pt>
                <c:pt idx="20">
                  <c:v>42154.398611111101</c:v>
                </c:pt>
                <c:pt idx="21">
                  <c:v>42154.419444444407</c:v>
                </c:pt>
                <c:pt idx="22">
                  <c:v>42154.440277777809</c:v>
                </c:pt>
                <c:pt idx="23">
                  <c:v>42154.6694444444</c:v>
                </c:pt>
                <c:pt idx="24">
                  <c:v>42154.690277777801</c:v>
                </c:pt>
                <c:pt idx="25">
                  <c:v>42154.711111111093</c:v>
                </c:pt>
                <c:pt idx="26">
                  <c:v>42154.7319444444</c:v>
                </c:pt>
                <c:pt idx="27">
                  <c:v>42154.752777777801</c:v>
                </c:pt>
                <c:pt idx="28">
                  <c:v>42154.773611111093</c:v>
                </c:pt>
                <c:pt idx="29">
                  <c:v>42154.7944444444</c:v>
                </c:pt>
                <c:pt idx="30">
                  <c:v>42154.815277777809</c:v>
                </c:pt>
                <c:pt idx="31">
                  <c:v>42154.836111111101</c:v>
                </c:pt>
                <c:pt idx="32">
                  <c:v>42154.856944444415</c:v>
                </c:pt>
                <c:pt idx="33">
                  <c:v>42154.877777777801</c:v>
                </c:pt>
                <c:pt idx="34">
                  <c:v>42154.898611111101</c:v>
                </c:pt>
                <c:pt idx="35">
                  <c:v>42154.919444444407</c:v>
                </c:pt>
                <c:pt idx="36">
                  <c:v>42154.940277777809</c:v>
                </c:pt>
                <c:pt idx="37">
                  <c:v>42154.961111111093</c:v>
                </c:pt>
                <c:pt idx="38">
                  <c:v>42154.981944444407</c:v>
                </c:pt>
                <c:pt idx="39">
                  <c:v>42155.002777777801</c:v>
                </c:pt>
                <c:pt idx="40">
                  <c:v>42155.023611111093</c:v>
                </c:pt>
                <c:pt idx="41">
                  <c:v>42155.044444444407</c:v>
                </c:pt>
                <c:pt idx="42">
                  <c:v>42155.065277777801</c:v>
                </c:pt>
                <c:pt idx="43">
                  <c:v>42155.086111111101</c:v>
                </c:pt>
                <c:pt idx="44">
                  <c:v>42155.106944444407</c:v>
                </c:pt>
                <c:pt idx="45">
                  <c:v>42155.127777777794</c:v>
                </c:pt>
                <c:pt idx="46">
                  <c:v>42155.148611111101</c:v>
                </c:pt>
                <c:pt idx="47">
                  <c:v>42155.1694444444</c:v>
                </c:pt>
                <c:pt idx="48">
                  <c:v>42155.190277777801</c:v>
                </c:pt>
                <c:pt idx="49">
                  <c:v>42155.211111111093</c:v>
                </c:pt>
                <c:pt idx="50">
                  <c:v>42155.2319444444</c:v>
                </c:pt>
                <c:pt idx="51">
                  <c:v>42155.252777777801</c:v>
                </c:pt>
                <c:pt idx="52">
                  <c:v>42155.273611111093</c:v>
                </c:pt>
                <c:pt idx="53">
                  <c:v>42155.2944444444</c:v>
                </c:pt>
                <c:pt idx="54">
                  <c:v>42155.315277777809</c:v>
                </c:pt>
                <c:pt idx="55">
                  <c:v>42155.336111111101</c:v>
                </c:pt>
                <c:pt idx="56">
                  <c:v>42155.356944444415</c:v>
                </c:pt>
                <c:pt idx="57">
                  <c:v>42155.377777777801</c:v>
                </c:pt>
                <c:pt idx="58">
                  <c:v>42155.398611111101</c:v>
                </c:pt>
                <c:pt idx="59">
                  <c:v>42155.419444444407</c:v>
                </c:pt>
                <c:pt idx="60">
                  <c:v>42155.440277777809</c:v>
                </c:pt>
                <c:pt idx="61">
                  <c:v>42155.481944444407</c:v>
                </c:pt>
                <c:pt idx="62">
                  <c:v>42155.502777777801</c:v>
                </c:pt>
                <c:pt idx="63">
                  <c:v>42155.523611111093</c:v>
                </c:pt>
                <c:pt idx="64">
                  <c:v>42155.544444444407</c:v>
                </c:pt>
                <c:pt idx="65">
                  <c:v>42155.565277777801</c:v>
                </c:pt>
                <c:pt idx="66">
                  <c:v>42155.606944444407</c:v>
                </c:pt>
                <c:pt idx="67">
                  <c:v>42155.627777777794</c:v>
                </c:pt>
                <c:pt idx="68">
                  <c:v>42155.648611111101</c:v>
                </c:pt>
                <c:pt idx="69">
                  <c:v>42155.6694444444</c:v>
                </c:pt>
                <c:pt idx="70">
                  <c:v>42155.690277777801</c:v>
                </c:pt>
                <c:pt idx="71">
                  <c:v>42155.7319444444</c:v>
                </c:pt>
                <c:pt idx="72">
                  <c:v>42155.752777777801</c:v>
                </c:pt>
                <c:pt idx="73">
                  <c:v>42155.773611111093</c:v>
                </c:pt>
                <c:pt idx="74">
                  <c:v>42155.7944444444</c:v>
                </c:pt>
                <c:pt idx="75">
                  <c:v>42155.815277777809</c:v>
                </c:pt>
                <c:pt idx="76">
                  <c:v>42155.836111111101</c:v>
                </c:pt>
                <c:pt idx="77">
                  <c:v>42155.856944444415</c:v>
                </c:pt>
                <c:pt idx="78">
                  <c:v>42155.877777777801</c:v>
                </c:pt>
                <c:pt idx="79">
                  <c:v>42155.898611111101</c:v>
                </c:pt>
                <c:pt idx="80">
                  <c:v>42155.919444444407</c:v>
                </c:pt>
                <c:pt idx="81">
                  <c:v>42155.940277777809</c:v>
                </c:pt>
                <c:pt idx="82">
                  <c:v>42155.961111111093</c:v>
                </c:pt>
                <c:pt idx="83">
                  <c:v>42155.981944444407</c:v>
                </c:pt>
                <c:pt idx="84">
                  <c:v>42156.002777777801</c:v>
                </c:pt>
                <c:pt idx="85">
                  <c:v>42156.023611111093</c:v>
                </c:pt>
                <c:pt idx="86">
                  <c:v>42156.044444444407</c:v>
                </c:pt>
                <c:pt idx="87">
                  <c:v>42156.065277777801</c:v>
                </c:pt>
                <c:pt idx="88">
                  <c:v>42156.086111111101</c:v>
                </c:pt>
                <c:pt idx="89">
                  <c:v>42156.106944444407</c:v>
                </c:pt>
                <c:pt idx="90">
                  <c:v>42156.127777777794</c:v>
                </c:pt>
                <c:pt idx="91">
                  <c:v>42156.148611111101</c:v>
                </c:pt>
                <c:pt idx="92">
                  <c:v>42156.1694444444</c:v>
                </c:pt>
                <c:pt idx="93">
                  <c:v>42156.190277777801</c:v>
                </c:pt>
                <c:pt idx="94">
                  <c:v>42156.211111111093</c:v>
                </c:pt>
                <c:pt idx="95">
                  <c:v>42156.2319444444</c:v>
                </c:pt>
                <c:pt idx="96">
                  <c:v>42156.252777777801</c:v>
                </c:pt>
                <c:pt idx="97">
                  <c:v>42156.273611111093</c:v>
                </c:pt>
                <c:pt idx="98">
                  <c:v>42156.2944444444</c:v>
                </c:pt>
                <c:pt idx="99">
                  <c:v>42156.315277777809</c:v>
                </c:pt>
                <c:pt idx="100">
                  <c:v>42156.336111111101</c:v>
                </c:pt>
                <c:pt idx="101">
                  <c:v>42156.356944444415</c:v>
                </c:pt>
                <c:pt idx="102">
                  <c:v>42156.377777777801</c:v>
                </c:pt>
                <c:pt idx="103">
                  <c:v>42156.398611111101</c:v>
                </c:pt>
                <c:pt idx="104">
                  <c:v>42156.419444444407</c:v>
                </c:pt>
                <c:pt idx="105">
                  <c:v>42156.440277777809</c:v>
                </c:pt>
                <c:pt idx="106">
                  <c:v>42156.481944444407</c:v>
                </c:pt>
                <c:pt idx="107">
                  <c:v>42156.502777777801</c:v>
                </c:pt>
                <c:pt idx="108">
                  <c:v>42156.523611111093</c:v>
                </c:pt>
                <c:pt idx="109">
                  <c:v>42156.544444444407</c:v>
                </c:pt>
                <c:pt idx="110">
                  <c:v>42156.565277777801</c:v>
                </c:pt>
                <c:pt idx="111">
                  <c:v>42156.606944444407</c:v>
                </c:pt>
                <c:pt idx="112">
                  <c:v>42156.627777777794</c:v>
                </c:pt>
                <c:pt idx="113">
                  <c:v>42156.648611111101</c:v>
                </c:pt>
                <c:pt idx="114">
                  <c:v>42156.6694444444</c:v>
                </c:pt>
                <c:pt idx="115">
                  <c:v>42156.690277777801</c:v>
                </c:pt>
                <c:pt idx="116">
                  <c:v>42156.711111111093</c:v>
                </c:pt>
                <c:pt idx="117">
                  <c:v>42156.7319444444</c:v>
                </c:pt>
                <c:pt idx="118">
                  <c:v>42156.752777777801</c:v>
                </c:pt>
                <c:pt idx="119">
                  <c:v>42156.773611111093</c:v>
                </c:pt>
                <c:pt idx="120">
                  <c:v>42156.7944444444</c:v>
                </c:pt>
                <c:pt idx="121">
                  <c:v>42156.815277777809</c:v>
                </c:pt>
                <c:pt idx="122">
                  <c:v>42156.836111111101</c:v>
                </c:pt>
                <c:pt idx="123">
                  <c:v>42156.856944444415</c:v>
                </c:pt>
                <c:pt idx="124">
                  <c:v>42156.877777777801</c:v>
                </c:pt>
                <c:pt idx="125">
                  <c:v>42156.898611111101</c:v>
                </c:pt>
                <c:pt idx="126">
                  <c:v>42156.919444444407</c:v>
                </c:pt>
                <c:pt idx="127">
                  <c:v>42156.940277777809</c:v>
                </c:pt>
                <c:pt idx="128">
                  <c:v>42156.961111111093</c:v>
                </c:pt>
                <c:pt idx="129">
                  <c:v>42156.981944444407</c:v>
                </c:pt>
                <c:pt idx="130">
                  <c:v>42157.002777777801</c:v>
                </c:pt>
                <c:pt idx="131">
                  <c:v>42157.023611111093</c:v>
                </c:pt>
                <c:pt idx="132">
                  <c:v>42157.044444444407</c:v>
                </c:pt>
                <c:pt idx="133">
                  <c:v>42157.065277777801</c:v>
                </c:pt>
                <c:pt idx="134">
                  <c:v>42157.086111111101</c:v>
                </c:pt>
                <c:pt idx="135">
                  <c:v>42157.106944444407</c:v>
                </c:pt>
                <c:pt idx="136">
                  <c:v>42157.127777777794</c:v>
                </c:pt>
                <c:pt idx="137">
                  <c:v>42157.148611111101</c:v>
                </c:pt>
                <c:pt idx="138">
                  <c:v>42157.1694444444</c:v>
                </c:pt>
                <c:pt idx="139">
                  <c:v>42157.190277777801</c:v>
                </c:pt>
                <c:pt idx="140">
                  <c:v>42157.211111111093</c:v>
                </c:pt>
                <c:pt idx="141">
                  <c:v>42157.2319444444</c:v>
                </c:pt>
                <c:pt idx="142">
                  <c:v>42157.252777777801</c:v>
                </c:pt>
                <c:pt idx="143">
                  <c:v>42157.273611111093</c:v>
                </c:pt>
                <c:pt idx="144">
                  <c:v>42157.2944444444</c:v>
                </c:pt>
                <c:pt idx="145">
                  <c:v>42157.315277777809</c:v>
                </c:pt>
                <c:pt idx="146">
                  <c:v>42157.336111111101</c:v>
                </c:pt>
                <c:pt idx="147">
                  <c:v>42157.461111111093</c:v>
                </c:pt>
                <c:pt idx="148">
                  <c:v>42157.481944444407</c:v>
                </c:pt>
                <c:pt idx="149">
                  <c:v>42157.502777777801</c:v>
                </c:pt>
                <c:pt idx="150">
                  <c:v>42157.523611111093</c:v>
                </c:pt>
                <c:pt idx="151">
                  <c:v>42157.544444444407</c:v>
                </c:pt>
                <c:pt idx="152">
                  <c:v>42157.565277777801</c:v>
                </c:pt>
                <c:pt idx="153">
                  <c:v>42157.586111111101</c:v>
                </c:pt>
                <c:pt idx="154">
                  <c:v>42157.606944444407</c:v>
                </c:pt>
                <c:pt idx="155">
                  <c:v>42157.627777777794</c:v>
                </c:pt>
                <c:pt idx="156">
                  <c:v>42157.648611111101</c:v>
                </c:pt>
                <c:pt idx="157">
                  <c:v>42157.6694444444</c:v>
                </c:pt>
                <c:pt idx="158">
                  <c:v>42157.711111111093</c:v>
                </c:pt>
                <c:pt idx="159">
                  <c:v>42157.752777777801</c:v>
                </c:pt>
                <c:pt idx="160">
                  <c:v>42157.773611111093</c:v>
                </c:pt>
                <c:pt idx="161">
                  <c:v>42157.7944444444</c:v>
                </c:pt>
                <c:pt idx="162">
                  <c:v>42157.815277777809</c:v>
                </c:pt>
                <c:pt idx="163">
                  <c:v>42157.836111111101</c:v>
                </c:pt>
                <c:pt idx="164">
                  <c:v>42157.856944444415</c:v>
                </c:pt>
                <c:pt idx="165">
                  <c:v>42157.877777777801</c:v>
                </c:pt>
                <c:pt idx="166">
                  <c:v>42157.898611111101</c:v>
                </c:pt>
                <c:pt idx="167">
                  <c:v>42157.919444444407</c:v>
                </c:pt>
                <c:pt idx="168">
                  <c:v>42157.940277777809</c:v>
                </c:pt>
                <c:pt idx="169">
                  <c:v>42157.961111111093</c:v>
                </c:pt>
                <c:pt idx="170">
                  <c:v>42157.981944444407</c:v>
                </c:pt>
                <c:pt idx="171">
                  <c:v>42158.002777777801</c:v>
                </c:pt>
                <c:pt idx="172">
                  <c:v>42158.023611111093</c:v>
                </c:pt>
                <c:pt idx="173">
                  <c:v>42158.044444444407</c:v>
                </c:pt>
                <c:pt idx="174">
                  <c:v>42158.065277777801</c:v>
                </c:pt>
                <c:pt idx="175">
                  <c:v>42158.086111111101</c:v>
                </c:pt>
                <c:pt idx="176">
                  <c:v>42158.106944444407</c:v>
                </c:pt>
                <c:pt idx="177">
                  <c:v>42158.127777777794</c:v>
                </c:pt>
                <c:pt idx="178">
                  <c:v>42158.148611111101</c:v>
                </c:pt>
                <c:pt idx="179">
                  <c:v>42158.1694444444</c:v>
                </c:pt>
                <c:pt idx="180">
                  <c:v>42158.190277777801</c:v>
                </c:pt>
                <c:pt idx="181">
                  <c:v>42158.211111111093</c:v>
                </c:pt>
                <c:pt idx="182">
                  <c:v>42158.2319444444</c:v>
                </c:pt>
                <c:pt idx="183">
                  <c:v>42158.252777777801</c:v>
                </c:pt>
                <c:pt idx="184">
                  <c:v>42158.273611111093</c:v>
                </c:pt>
                <c:pt idx="185">
                  <c:v>42158.2944444444</c:v>
                </c:pt>
                <c:pt idx="186">
                  <c:v>42158.315277777809</c:v>
                </c:pt>
                <c:pt idx="187">
                  <c:v>42158.336111111101</c:v>
                </c:pt>
                <c:pt idx="188">
                  <c:v>42158.356944444415</c:v>
                </c:pt>
                <c:pt idx="189">
                  <c:v>42158.377777777801</c:v>
                </c:pt>
                <c:pt idx="190">
                  <c:v>42158.398611111101</c:v>
                </c:pt>
                <c:pt idx="191">
                  <c:v>42158.419444444407</c:v>
                </c:pt>
                <c:pt idx="192">
                  <c:v>42158.461111111093</c:v>
                </c:pt>
                <c:pt idx="193">
                  <c:v>42158.481944444407</c:v>
                </c:pt>
                <c:pt idx="194">
                  <c:v>42158.502777777801</c:v>
                </c:pt>
                <c:pt idx="195">
                  <c:v>42158.523611111093</c:v>
                </c:pt>
                <c:pt idx="196">
                  <c:v>42158.544444444407</c:v>
                </c:pt>
                <c:pt idx="197">
                  <c:v>42158.565277777801</c:v>
                </c:pt>
                <c:pt idx="198">
                  <c:v>42158.586111111101</c:v>
                </c:pt>
                <c:pt idx="199">
                  <c:v>42158.711111111093</c:v>
                </c:pt>
                <c:pt idx="200">
                  <c:v>42158.752777777801</c:v>
                </c:pt>
                <c:pt idx="201">
                  <c:v>42158.773611111093</c:v>
                </c:pt>
                <c:pt idx="202">
                  <c:v>42158.7944444444</c:v>
                </c:pt>
                <c:pt idx="203">
                  <c:v>42158.815277777809</c:v>
                </c:pt>
                <c:pt idx="204">
                  <c:v>42158.836111111101</c:v>
                </c:pt>
                <c:pt idx="205">
                  <c:v>42158.856944444415</c:v>
                </c:pt>
                <c:pt idx="206">
                  <c:v>42158.877777777801</c:v>
                </c:pt>
                <c:pt idx="207">
                  <c:v>42158.898611111101</c:v>
                </c:pt>
                <c:pt idx="208">
                  <c:v>42158.919444444407</c:v>
                </c:pt>
                <c:pt idx="209">
                  <c:v>42158.940277777809</c:v>
                </c:pt>
                <c:pt idx="210">
                  <c:v>42158.961111111093</c:v>
                </c:pt>
                <c:pt idx="211">
                  <c:v>42158.981944444407</c:v>
                </c:pt>
                <c:pt idx="212">
                  <c:v>42159.003043981495</c:v>
                </c:pt>
                <c:pt idx="213">
                  <c:v>42159.023877314801</c:v>
                </c:pt>
                <c:pt idx="214">
                  <c:v>42159.044710648202</c:v>
                </c:pt>
                <c:pt idx="215">
                  <c:v>42159.065543981495</c:v>
                </c:pt>
                <c:pt idx="216">
                  <c:v>42159.086377314808</c:v>
                </c:pt>
                <c:pt idx="217">
                  <c:v>42159.107210648202</c:v>
                </c:pt>
                <c:pt idx="218">
                  <c:v>42159.128043981495</c:v>
                </c:pt>
                <c:pt idx="219">
                  <c:v>42159.148877314808</c:v>
                </c:pt>
                <c:pt idx="220">
                  <c:v>42159.169710648195</c:v>
                </c:pt>
                <c:pt idx="221">
                  <c:v>42159.190543981495</c:v>
                </c:pt>
                <c:pt idx="222">
                  <c:v>42159.211377314801</c:v>
                </c:pt>
                <c:pt idx="223">
                  <c:v>42159.232210648202</c:v>
                </c:pt>
                <c:pt idx="224">
                  <c:v>42159.253043981495</c:v>
                </c:pt>
                <c:pt idx="225">
                  <c:v>42159.273877314801</c:v>
                </c:pt>
                <c:pt idx="226">
                  <c:v>42159.294710648195</c:v>
                </c:pt>
                <c:pt idx="227">
                  <c:v>42159.315543981502</c:v>
                </c:pt>
                <c:pt idx="228">
                  <c:v>42159.336377314808</c:v>
                </c:pt>
                <c:pt idx="229">
                  <c:v>42159.35721064821</c:v>
                </c:pt>
                <c:pt idx="230">
                  <c:v>42159.378043981502</c:v>
                </c:pt>
                <c:pt idx="231">
                  <c:v>42159.398877314808</c:v>
                </c:pt>
                <c:pt idx="232">
                  <c:v>42159.544710648202</c:v>
                </c:pt>
                <c:pt idx="233">
                  <c:v>42159.565543981495</c:v>
                </c:pt>
                <c:pt idx="234">
                  <c:v>42159.607210648202</c:v>
                </c:pt>
                <c:pt idx="235">
                  <c:v>42159.628043981495</c:v>
                </c:pt>
                <c:pt idx="236">
                  <c:v>42159.648877314808</c:v>
                </c:pt>
                <c:pt idx="237">
                  <c:v>42159.669710648195</c:v>
                </c:pt>
                <c:pt idx="238">
                  <c:v>42159.690543981495</c:v>
                </c:pt>
                <c:pt idx="239">
                  <c:v>42159.711377314801</c:v>
                </c:pt>
                <c:pt idx="240">
                  <c:v>42159.732210648202</c:v>
                </c:pt>
                <c:pt idx="241">
                  <c:v>42159.753043981495</c:v>
                </c:pt>
                <c:pt idx="242">
                  <c:v>42159.773877314801</c:v>
                </c:pt>
                <c:pt idx="243">
                  <c:v>42159.794710648195</c:v>
                </c:pt>
                <c:pt idx="244">
                  <c:v>42159.815543981502</c:v>
                </c:pt>
                <c:pt idx="245">
                  <c:v>42159.836377314808</c:v>
                </c:pt>
                <c:pt idx="246">
                  <c:v>42159.85721064821</c:v>
                </c:pt>
                <c:pt idx="247">
                  <c:v>42159.898877314808</c:v>
                </c:pt>
                <c:pt idx="248">
                  <c:v>42159.919710648202</c:v>
                </c:pt>
                <c:pt idx="249">
                  <c:v>42159.940543981502</c:v>
                </c:pt>
                <c:pt idx="250">
                  <c:v>42159.961377314801</c:v>
                </c:pt>
                <c:pt idx="251">
                  <c:v>42159.98221064821</c:v>
                </c:pt>
                <c:pt idx="252">
                  <c:v>42160.003043981495</c:v>
                </c:pt>
                <c:pt idx="253">
                  <c:v>42160.023877314801</c:v>
                </c:pt>
                <c:pt idx="254">
                  <c:v>42160.044710648202</c:v>
                </c:pt>
                <c:pt idx="255">
                  <c:v>42160.065543981495</c:v>
                </c:pt>
                <c:pt idx="256">
                  <c:v>42160.086377314808</c:v>
                </c:pt>
                <c:pt idx="257">
                  <c:v>42160.107210648202</c:v>
                </c:pt>
                <c:pt idx="258">
                  <c:v>42160.128043981495</c:v>
                </c:pt>
                <c:pt idx="259">
                  <c:v>42160.148877314808</c:v>
                </c:pt>
                <c:pt idx="260">
                  <c:v>42160.169710648195</c:v>
                </c:pt>
                <c:pt idx="261">
                  <c:v>42160.190543981495</c:v>
                </c:pt>
                <c:pt idx="262">
                  <c:v>42160.211377314801</c:v>
                </c:pt>
                <c:pt idx="263">
                  <c:v>42160.232210648202</c:v>
                </c:pt>
                <c:pt idx="264">
                  <c:v>42160.253043981495</c:v>
                </c:pt>
                <c:pt idx="265">
                  <c:v>42160.273877314801</c:v>
                </c:pt>
                <c:pt idx="266">
                  <c:v>42160.294710648195</c:v>
                </c:pt>
                <c:pt idx="267">
                  <c:v>42160.315543981502</c:v>
                </c:pt>
                <c:pt idx="268">
                  <c:v>42160.336377314808</c:v>
                </c:pt>
                <c:pt idx="269">
                  <c:v>42160.35721064821</c:v>
                </c:pt>
                <c:pt idx="270">
                  <c:v>42160.378043981502</c:v>
                </c:pt>
                <c:pt idx="271">
                  <c:v>42160.398877314808</c:v>
                </c:pt>
                <c:pt idx="272">
                  <c:v>42160.419710648202</c:v>
                </c:pt>
                <c:pt idx="273">
                  <c:v>42160.440543981502</c:v>
                </c:pt>
                <c:pt idx="274">
                  <c:v>42160.461377314801</c:v>
                </c:pt>
                <c:pt idx="275">
                  <c:v>42160.48221064821</c:v>
                </c:pt>
                <c:pt idx="276">
                  <c:v>42160.503043981495</c:v>
                </c:pt>
                <c:pt idx="277">
                  <c:v>42160.523877314801</c:v>
                </c:pt>
                <c:pt idx="278">
                  <c:v>42160.544710648202</c:v>
                </c:pt>
                <c:pt idx="279">
                  <c:v>42160.565543981495</c:v>
                </c:pt>
                <c:pt idx="280">
                  <c:v>42160.586377314808</c:v>
                </c:pt>
                <c:pt idx="281">
                  <c:v>42160.607210648202</c:v>
                </c:pt>
                <c:pt idx="282">
                  <c:v>42160.628043981495</c:v>
                </c:pt>
                <c:pt idx="283">
                  <c:v>42160.648877314808</c:v>
                </c:pt>
                <c:pt idx="284">
                  <c:v>42160.669710648195</c:v>
                </c:pt>
                <c:pt idx="285">
                  <c:v>42160.690543981495</c:v>
                </c:pt>
                <c:pt idx="286">
                  <c:v>42160.711377314801</c:v>
                </c:pt>
                <c:pt idx="287">
                  <c:v>42160.732210648202</c:v>
                </c:pt>
                <c:pt idx="288">
                  <c:v>42160.753043981495</c:v>
                </c:pt>
                <c:pt idx="289">
                  <c:v>42160.773877314801</c:v>
                </c:pt>
                <c:pt idx="290">
                  <c:v>42160.794710648195</c:v>
                </c:pt>
                <c:pt idx="291">
                  <c:v>42160.815543981502</c:v>
                </c:pt>
                <c:pt idx="292">
                  <c:v>42160.836377314808</c:v>
                </c:pt>
                <c:pt idx="293">
                  <c:v>42160.85721064821</c:v>
                </c:pt>
                <c:pt idx="294">
                  <c:v>42160.878043981502</c:v>
                </c:pt>
                <c:pt idx="295">
                  <c:v>42160.898877314808</c:v>
                </c:pt>
                <c:pt idx="296">
                  <c:v>42160.919710648202</c:v>
                </c:pt>
                <c:pt idx="297">
                  <c:v>42160.940543981502</c:v>
                </c:pt>
                <c:pt idx="298">
                  <c:v>42160.961377314801</c:v>
                </c:pt>
                <c:pt idx="299">
                  <c:v>42160.98221064821</c:v>
                </c:pt>
                <c:pt idx="300">
                  <c:v>42161.003043981495</c:v>
                </c:pt>
                <c:pt idx="301">
                  <c:v>42161.023877314801</c:v>
                </c:pt>
                <c:pt idx="302">
                  <c:v>42161.044710648202</c:v>
                </c:pt>
                <c:pt idx="303">
                  <c:v>42161.065543981495</c:v>
                </c:pt>
                <c:pt idx="304">
                  <c:v>42161.086377314808</c:v>
                </c:pt>
                <c:pt idx="305">
                  <c:v>42161.107210648202</c:v>
                </c:pt>
                <c:pt idx="306">
                  <c:v>42161.128043981495</c:v>
                </c:pt>
                <c:pt idx="307">
                  <c:v>42161.148877314808</c:v>
                </c:pt>
                <c:pt idx="308">
                  <c:v>42161.169710648195</c:v>
                </c:pt>
                <c:pt idx="309">
                  <c:v>42161.190543981495</c:v>
                </c:pt>
                <c:pt idx="310">
                  <c:v>42161.211377314801</c:v>
                </c:pt>
                <c:pt idx="311">
                  <c:v>42161.232210648202</c:v>
                </c:pt>
                <c:pt idx="312">
                  <c:v>42161.253043981495</c:v>
                </c:pt>
                <c:pt idx="313">
                  <c:v>42161.273877314801</c:v>
                </c:pt>
                <c:pt idx="314">
                  <c:v>42161.294710648195</c:v>
                </c:pt>
                <c:pt idx="315">
                  <c:v>42161.315543981502</c:v>
                </c:pt>
                <c:pt idx="316">
                  <c:v>42161.336377314808</c:v>
                </c:pt>
                <c:pt idx="317">
                  <c:v>42161.35721064821</c:v>
                </c:pt>
                <c:pt idx="318">
                  <c:v>42161.378043981502</c:v>
                </c:pt>
                <c:pt idx="319">
                  <c:v>42161.398877314808</c:v>
                </c:pt>
                <c:pt idx="320">
                  <c:v>42161.419710648202</c:v>
                </c:pt>
                <c:pt idx="321">
                  <c:v>42161.440543981502</c:v>
                </c:pt>
                <c:pt idx="322">
                  <c:v>42161.461377314801</c:v>
                </c:pt>
                <c:pt idx="323">
                  <c:v>42161.48221064821</c:v>
                </c:pt>
                <c:pt idx="324">
                  <c:v>42161.503043981495</c:v>
                </c:pt>
                <c:pt idx="325">
                  <c:v>42161.523877314801</c:v>
                </c:pt>
                <c:pt idx="326">
                  <c:v>42161.544710648202</c:v>
                </c:pt>
                <c:pt idx="327">
                  <c:v>42161.565543981495</c:v>
                </c:pt>
                <c:pt idx="328">
                  <c:v>42161.586377314808</c:v>
                </c:pt>
                <c:pt idx="329">
                  <c:v>42161.607210648202</c:v>
                </c:pt>
                <c:pt idx="330">
                  <c:v>42161.628043981495</c:v>
                </c:pt>
                <c:pt idx="331">
                  <c:v>42161.648877314808</c:v>
                </c:pt>
                <c:pt idx="332">
                  <c:v>42161.669710648195</c:v>
                </c:pt>
                <c:pt idx="333">
                  <c:v>42161.690543981495</c:v>
                </c:pt>
                <c:pt idx="334">
                  <c:v>42161.711377314801</c:v>
                </c:pt>
                <c:pt idx="335">
                  <c:v>42161.732210648202</c:v>
                </c:pt>
                <c:pt idx="336">
                  <c:v>42161.753043981495</c:v>
                </c:pt>
                <c:pt idx="337">
                  <c:v>42161.773877314801</c:v>
                </c:pt>
                <c:pt idx="338">
                  <c:v>42161.794710648195</c:v>
                </c:pt>
                <c:pt idx="339">
                  <c:v>42161.815543981502</c:v>
                </c:pt>
                <c:pt idx="340">
                  <c:v>42161.836377314808</c:v>
                </c:pt>
                <c:pt idx="341">
                  <c:v>42161.85721064821</c:v>
                </c:pt>
                <c:pt idx="342">
                  <c:v>42161.878043981502</c:v>
                </c:pt>
                <c:pt idx="343">
                  <c:v>42161.898877314808</c:v>
                </c:pt>
                <c:pt idx="344">
                  <c:v>42161.919710648202</c:v>
                </c:pt>
                <c:pt idx="345">
                  <c:v>42161.940543981502</c:v>
                </c:pt>
                <c:pt idx="346">
                  <c:v>42161.961377314801</c:v>
                </c:pt>
                <c:pt idx="347">
                  <c:v>42161.98221064821</c:v>
                </c:pt>
                <c:pt idx="348">
                  <c:v>42162.003043981495</c:v>
                </c:pt>
                <c:pt idx="349">
                  <c:v>42162.023877314801</c:v>
                </c:pt>
                <c:pt idx="350">
                  <c:v>42162.044710648202</c:v>
                </c:pt>
                <c:pt idx="351">
                  <c:v>42162.065543981495</c:v>
                </c:pt>
                <c:pt idx="352">
                  <c:v>42162.086377314808</c:v>
                </c:pt>
                <c:pt idx="353">
                  <c:v>42162.107210648202</c:v>
                </c:pt>
                <c:pt idx="354">
                  <c:v>42162.128043981495</c:v>
                </c:pt>
                <c:pt idx="355">
                  <c:v>42162.148877314808</c:v>
                </c:pt>
                <c:pt idx="356">
                  <c:v>42162.169710648195</c:v>
                </c:pt>
                <c:pt idx="357">
                  <c:v>42162.190543981495</c:v>
                </c:pt>
                <c:pt idx="358">
                  <c:v>42162.211377314801</c:v>
                </c:pt>
                <c:pt idx="359">
                  <c:v>42162.232210648202</c:v>
                </c:pt>
                <c:pt idx="360">
                  <c:v>42162.253043981495</c:v>
                </c:pt>
                <c:pt idx="361">
                  <c:v>42162.273877314801</c:v>
                </c:pt>
                <c:pt idx="362">
                  <c:v>42162.294710648195</c:v>
                </c:pt>
                <c:pt idx="363">
                  <c:v>42162.315543981502</c:v>
                </c:pt>
                <c:pt idx="364">
                  <c:v>42162.336377314808</c:v>
                </c:pt>
                <c:pt idx="365">
                  <c:v>42162.35721064821</c:v>
                </c:pt>
                <c:pt idx="366">
                  <c:v>42162.378043981502</c:v>
                </c:pt>
                <c:pt idx="367">
                  <c:v>42162.398877314808</c:v>
                </c:pt>
                <c:pt idx="368">
                  <c:v>42162.419710648202</c:v>
                </c:pt>
                <c:pt idx="369">
                  <c:v>42162.440543981502</c:v>
                </c:pt>
                <c:pt idx="370">
                  <c:v>42162.461377314801</c:v>
                </c:pt>
                <c:pt idx="371">
                  <c:v>42162.48221064821</c:v>
                </c:pt>
                <c:pt idx="372">
                  <c:v>42162.503043981495</c:v>
                </c:pt>
                <c:pt idx="373">
                  <c:v>42162.523877314801</c:v>
                </c:pt>
                <c:pt idx="374">
                  <c:v>42162.544710648202</c:v>
                </c:pt>
                <c:pt idx="375">
                  <c:v>42162.565543981495</c:v>
                </c:pt>
                <c:pt idx="376">
                  <c:v>42162.586377314808</c:v>
                </c:pt>
                <c:pt idx="377">
                  <c:v>42162.607210648202</c:v>
                </c:pt>
                <c:pt idx="378">
                  <c:v>42162.628043981495</c:v>
                </c:pt>
                <c:pt idx="379">
                  <c:v>42162.648877314808</c:v>
                </c:pt>
                <c:pt idx="380">
                  <c:v>42162.669710648195</c:v>
                </c:pt>
                <c:pt idx="381">
                  <c:v>42162.690543981495</c:v>
                </c:pt>
                <c:pt idx="382">
                  <c:v>42162.711377314801</c:v>
                </c:pt>
                <c:pt idx="383">
                  <c:v>42162.732210648202</c:v>
                </c:pt>
                <c:pt idx="384">
                  <c:v>42162.753043981495</c:v>
                </c:pt>
                <c:pt idx="385">
                  <c:v>42162.773877314801</c:v>
                </c:pt>
                <c:pt idx="386">
                  <c:v>42162.794710648195</c:v>
                </c:pt>
                <c:pt idx="387">
                  <c:v>42162.815543981502</c:v>
                </c:pt>
                <c:pt idx="388">
                  <c:v>42162.836377314808</c:v>
                </c:pt>
                <c:pt idx="389">
                  <c:v>42162.85721064821</c:v>
                </c:pt>
                <c:pt idx="390">
                  <c:v>42162.878043981502</c:v>
                </c:pt>
                <c:pt idx="391">
                  <c:v>42162.898877314808</c:v>
                </c:pt>
                <c:pt idx="392">
                  <c:v>42162.919710648202</c:v>
                </c:pt>
                <c:pt idx="393">
                  <c:v>42162.940543981502</c:v>
                </c:pt>
                <c:pt idx="394">
                  <c:v>42162.961377314801</c:v>
                </c:pt>
                <c:pt idx="395">
                  <c:v>42162.98221064821</c:v>
                </c:pt>
                <c:pt idx="396">
                  <c:v>42163.003043981495</c:v>
                </c:pt>
                <c:pt idx="397">
                  <c:v>42163.023877314801</c:v>
                </c:pt>
                <c:pt idx="398">
                  <c:v>42163.044710648202</c:v>
                </c:pt>
                <c:pt idx="399">
                  <c:v>42163.065543981495</c:v>
                </c:pt>
                <c:pt idx="400">
                  <c:v>42163.086377314808</c:v>
                </c:pt>
                <c:pt idx="401">
                  <c:v>42163.107210648202</c:v>
                </c:pt>
                <c:pt idx="402">
                  <c:v>42163.128043981495</c:v>
                </c:pt>
                <c:pt idx="403">
                  <c:v>42163.148877314808</c:v>
                </c:pt>
                <c:pt idx="404">
                  <c:v>42163.169710648195</c:v>
                </c:pt>
                <c:pt idx="405">
                  <c:v>42163.190543981495</c:v>
                </c:pt>
                <c:pt idx="406">
                  <c:v>42163.211377314801</c:v>
                </c:pt>
                <c:pt idx="407">
                  <c:v>42163.232210648202</c:v>
                </c:pt>
                <c:pt idx="408">
                  <c:v>42163.253043981495</c:v>
                </c:pt>
                <c:pt idx="409">
                  <c:v>42163.273877314801</c:v>
                </c:pt>
                <c:pt idx="410">
                  <c:v>42163.294710648195</c:v>
                </c:pt>
                <c:pt idx="411">
                  <c:v>42163.315543981502</c:v>
                </c:pt>
                <c:pt idx="412">
                  <c:v>42163.336377314808</c:v>
                </c:pt>
                <c:pt idx="413">
                  <c:v>42163.35721064821</c:v>
                </c:pt>
                <c:pt idx="414">
                  <c:v>42163.378043981502</c:v>
                </c:pt>
                <c:pt idx="415">
                  <c:v>42163.398877314808</c:v>
                </c:pt>
                <c:pt idx="416">
                  <c:v>42163.419710648202</c:v>
                </c:pt>
                <c:pt idx="417">
                  <c:v>42163.440543981502</c:v>
                </c:pt>
                <c:pt idx="418">
                  <c:v>42163.461377314801</c:v>
                </c:pt>
                <c:pt idx="419">
                  <c:v>42163.48221064821</c:v>
                </c:pt>
                <c:pt idx="420">
                  <c:v>42163.503043981495</c:v>
                </c:pt>
                <c:pt idx="421">
                  <c:v>42163.523877314801</c:v>
                </c:pt>
                <c:pt idx="422">
                  <c:v>42163.544710648202</c:v>
                </c:pt>
                <c:pt idx="423">
                  <c:v>42163.565543981495</c:v>
                </c:pt>
                <c:pt idx="424">
                  <c:v>42163.607210648202</c:v>
                </c:pt>
                <c:pt idx="425">
                  <c:v>42163.628043981495</c:v>
                </c:pt>
                <c:pt idx="426">
                  <c:v>42163.648877314808</c:v>
                </c:pt>
                <c:pt idx="427">
                  <c:v>42163.669710648195</c:v>
                </c:pt>
                <c:pt idx="428">
                  <c:v>42163.690543981495</c:v>
                </c:pt>
                <c:pt idx="429">
                  <c:v>42163.711377314801</c:v>
                </c:pt>
                <c:pt idx="430">
                  <c:v>42163.732210648202</c:v>
                </c:pt>
                <c:pt idx="431">
                  <c:v>42163.753043981495</c:v>
                </c:pt>
                <c:pt idx="432">
                  <c:v>42163.773877314801</c:v>
                </c:pt>
                <c:pt idx="433">
                  <c:v>42163.794710648195</c:v>
                </c:pt>
                <c:pt idx="434">
                  <c:v>42163.815543981502</c:v>
                </c:pt>
                <c:pt idx="435">
                  <c:v>42163.836377314808</c:v>
                </c:pt>
                <c:pt idx="436">
                  <c:v>42163.85721064821</c:v>
                </c:pt>
                <c:pt idx="437">
                  <c:v>42163.878043981502</c:v>
                </c:pt>
                <c:pt idx="438">
                  <c:v>42163.898877314808</c:v>
                </c:pt>
                <c:pt idx="439">
                  <c:v>42163.919710648202</c:v>
                </c:pt>
                <c:pt idx="440">
                  <c:v>42163.940543981502</c:v>
                </c:pt>
                <c:pt idx="441">
                  <c:v>42163.961377314801</c:v>
                </c:pt>
                <c:pt idx="442">
                  <c:v>42163.98221064821</c:v>
                </c:pt>
                <c:pt idx="443">
                  <c:v>42164.003043981495</c:v>
                </c:pt>
                <c:pt idx="444">
                  <c:v>42164.023877314801</c:v>
                </c:pt>
                <c:pt idx="445">
                  <c:v>42164.044710648202</c:v>
                </c:pt>
                <c:pt idx="446">
                  <c:v>42164.065543981495</c:v>
                </c:pt>
                <c:pt idx="447">
                  <c:v>42164.086377314808</c:v>
                </c:pt>
                <c:pt idx="448">
                  <c:v>42164.107210648202</c:v>
                </c:pt>
                <c:pt idx="449">
                  <c:v>42164.128043981495</c:v>
                </c:pt>
                <c:pt idx="450">
                  <c:v>42164.148877314808</c:v>
                </c:pt>
                <c:pt idx="451">
                  <c:v>42164.169710648195</c:v>
                </c:pt>
                <c:pt idx="452">
                  <c:v>42164.190543981495</c:v>
                </c:pt>
                <c:pt idx="453">
                  <c:v>42164.211377314801</c:v>
                </c:pt>
                <c:pt idx="454">
                  <c:v>42164.232210648202</c:v>
                </c:pt>
                <c:pt idx="455">
                  <c:v>42164.253043981495</c:v>
                </c:pt>
                <c:pt idx="456">
                  <c:v>42164.273877314801</c:v>
                </c:pt>
                <c:pt idx="457">
                  <c:v>42164.294710648195</c:v>
                </c:pt>
                <c:pt idx="458">
                  <c:v>42164.315543981502</c:v>
                </c:pt>
                <c:pt idx="459">
                  <c:v>42164.336377314808</c:v>
                </c:pt>
                <c:pt idx="460">
                  <c:v>42164.35721064821</c:v>
                </c:pt>
                <c:pt idx="461">
                  <c:v>42164.378043981502</c:v>
                </c:pt>
                <c:pt idx="462">
                  <c:v>42164.398877314808</c:v>
                </c:pt>
                <c:pt idx="463">
                  <c:v>42164.419710648202</c:v>
                </c:pt>
                <c:pt idx="464">
                  <c:v>42164.440543981502</c:v>
                </c:pt>
                <c:pt idx="465">
                  <c:v>42164.461377314801</c:v>
                </c:pt>
                <c:pt idx="466">
                  <c:v>42164.48221064821</c:v>
                </c:pt>
                <c:pt idx="467">
                  <c:v>42164.503043981495</c:v>
                </c:pt>
                <c:pt idx="468">
                  <c:v>42164.523877314801</c:v>
                </c:pt>
                <c:pt idx="469">
                  <c:v>42164.544710648202</c:v>
                </c:pt>
                <c:pt idx="470">
                  <c:v>42164.565543981495</c:v>
                </c:pt>
                <c:pt idx="471">
                  <c:v>42164.586377314808</c:v>
                </c:pt>
                <c:pt idx="472">
                  <c:v>42164.607210648202</c:v>
                </c:pt>
                <c:pt idx="473">
                  <c:v>42164.628043981495</c:v>
                </c:pt>
                <c:pt idx="474">
                  <c:v>42164.648877314808</c:v>
                </c:pt>
                <c:pt idx="475">
                  <c:v>42164.669710648195</c:v>
                </c:pt>
                <c:pt idx="476">
                  <c:v>42164.690543981495</c:v>
                </c:pt>
                <c:pt idx="477">
                  <c:v>42164.711377314801</c:v>
                </c:pt>
                <c:pt idx="478">
                  <c:v>42164.732210648202</c:v>
                </c:pt>
                <c:pt idx="479">
                  <c:v>42164.753043981495</c:v>
                </c:pt>
                <c:pt idx="480">
                  <c:v>42164.773877314801</c:v>
                </c:pt>
                <c:pt idx="481">
                  <c:v>42164.794710648195</c:v>
                </c:pt>
                <c:pt idx="482">
                  <c:v>42164.815543981502</c:v>
                </c:pt>
                <c:pt idx="483">
                  <c:v>42164.836377314808</c:v>
                </c:pt>
                <c:pt idx="484">
                  <c:v>42164.85721064821</c:v>
                </c:pt>
                <c:pt idx="485">
                  <c:v>42164.878043981502</c:v>
                </c:pt>
                <c:pt idx="486">
                  <c:v>42164.898877314808</c:v>
                </c:pt>
                <c:pt idx="487">
                  <c:v>42164.919710648202</c:v>
                </c:pt>
                <c:pt idx="488">
                  <c:v>42164.940543981502</c:v>
                </c:pt>
                <c:pt idx="489">
                  <c:v>42164.961377314801</c:v>
                </c:pt>
                <c:pt idx="490">
                  <c:v>42164.98221064821</c:v>
                </c:pt>
                <c:pt idx="491">
                  <c:v>42165.003043981495</c:v>
                </c:pt>
                <c:pt idx="492">
                  <c:v>42165.023877314801</c:v>
                </c:pt>
                <c:pt idx="493">
                  <c:v>42165.044710648202</c:v>
                </c:pt>
                <c:pt idx="494">
                  <c:v>42165.065543981495</c:v>
                </c:pt>
                <c:pt idx="495">
                  <c:v>42165.086377314808</c:v>
                </c:pt>
                <c:pt idx="496">
                  <c:v>42165.107210648202</c:v>
                </c:pt>
                <c:pt idx="497">
                  <c:v>42165.128043981495</c:v>
                </c:pt>
                <c:pt idx="498">
                  <c:v>42165.148877314808</c:v>
                </c:pt>
                <c:pt idx="499">
                  <c:v>42165.169710648195</c:v>
                </c:pt>
                <c:pt idx="500">
                  <c:v>42165.190543981495</c:v>
                </c:pt>
                <c:pt idx="501">
                  <c:v>42165.211377314801</c:v>
                </c:pt>
                <c:pt idx="502">
                  <c:v>42165.232210648202</c:v>
                </c:pt>
                <c:pt idx="503">
                  <c:v>42165.253043981495</c:v>
                </c:pt>
                <c:pt idx="504">
                  <c:v>42165.273877314801</c:v>
                </c:pt>
                <c:pt idx="505">
                  <c:v>42165.294710648195</c:v>
                </c:pt>
                <c:pt idx="506">
                  <c:v>42165.315543981502</c:v>
                </c:pt>
                <c:pt idx="507">
                  <c:v>42165.336377314808</c:v>
                </c:pt>
                <c:pt idx="508">
                  <c:v>42165.35721064821</c:v>
                </c:pt>
                <c:pt idx="509">
                  <c:v>42165.377777777801</c:v>
                </c:pt>
                <c:pt idx="510">
                  <c:v>42165.398611111101</c:v>
                </c:pt>
                <c:pt idx="511">
                  <c:v>42165.419444444407</c:v>
                </c:pt>
                <c:pt idx="512">
                  <c:v>42165.440277777809</c:v>
                </c:pt>
                <c:pt idx="513">
                  <c:v>42165.461111111093</c:v>
                </c:pt>
                <c:pt idx="514">
                  <c:v>42165.481944444407</c:v>
                </c:pt>
                <c:pt idx="515">
                  <c:v>42165.502777777801</c:v>
                </c:pt>
                <c:pt idx="516">
                  <c:v>42165.523611111093</c:v>
                </c:pt>
                <c:pt idx="517">
                  <c:v>42165.544444444407</c:v>
                </c:pt>
                <c:pt idx="518">
                  <c:v>42165.565277777801</c:v>
                </c:pt>
                <c:pt idx="519">
                  <c:v>42165.586111111101</c:v>
                </c:pt>
                <c:pt idx="520">
                  <c:v>42165.606944444407</c:v>
                </c:pt>
                <c:pt idx="521">
                  <c:v>42165.627777777794</c:v>
                </c:pt>
                <c:pt idx="522">
                  <c:v>42165.648611111101</c:v>
                </c:pt>
                <c:pt idx="523">
                  <c:v>42165.6694444444</c:v>
                </c:pt>
                <c:pt idx="524">
                  <c:v>42165.690277777801</c:v>
                </c:pt>
                <c:pt idx="525">
                  <c:v>42165.711111111093</c:v>
                </c:pt>
                <c:pt idx="526">
                  <c:v>42165.7319444444</c:v>
                </c:pt>
                <c:pt idx="527">
                  <c:v>42165.752777777801</c:v>
                </c:pt>
                <c:pt idx="528">
                  <c:v>42165.773611111093</c:v>
                </c:pt>
                <c:pt idx="529">
                  <c:v>42165.7944444444</c:v>
                </c:pt>
                <c:pt idx="530">
                  <c:v>42165.815277777809</c:v>
                </c:pt>
                <c:pt idx="531">
                  <c:v>42165.836111111101</c:v>
                </c:pt>
                <c:pt idx="532">
                  <c:v>42165.856944444415</c:v>
                </c:pt>
                <c:pt idx="533">
                  <c:v>42165.877777777801</c:v>
                </c:pt>
                <c:pt idx="534">
                  <c:v>42165.898611111101</c:v>
                </c:pt>
                <c:pt idx="535">
                  <c:v>42165.919444444407</c:v>
                </c:pt>
                <c:pt idx="536">
                  <c:v>42165.940277777809</c:v>
                </c:pt>
                <c:pt idx="537">
                  <c:v>42165.961111111093</c:v>
                </c:pt>
                <c:pt idx="538">
                  <c:v>42165.981944444407</c:v>
                </c:pt>
                <c:pt idx="539">
                  <c:v>42166.002777777801</c:v>
                </c:pt>
                <c:pt idx="540">
                  <c:v>42166.023611111093</c:v>
                </c:pt>
                <c:pt idx="541">
                  <c:v>42166.044444444407</c:v>
                </c:pt>
                <c:pt idx="542">
                  <c:v>42166.065277777801</c:v>
                </c:pt>
                <c:pt idx="543">
                  <c:v>42166.086111111101</c:v>
                </c:pt>
                <c:pt idx="544">
                  <c:v>42166.106944444407</c:v>
                </c:pt>
                <c:pt idx="545">
                  <c:v>42166.127777777794</c:v>
                </c:pt>
                <c:pt idx="546">
                  <c:v>42166.148611111101</c:v>
                </c:pt>
                <c:pt idx="547">
                  <c:v>42166.1694444444</c:v>
                </c:pt>
                <c:pt idx="548">
                  <c:v>42166.190277777801</c:v>
                </c:pt>
                <c:pt idx="549">
                  <c:v>42166.211111111093</c:v>
                </c:pt>
                <c:pt idx="550">
                  <c:v>42166.2319444444</c:v>
                </c:pt>
                <c:pt idx="551">
                  <c:v>42166.252777777801</c:v>
                </c:pt>
                <c:pt idx="552">
                  <c:v>42166.273611111093</c:v>
                </c:pt>
                <c:pt idx="553">
                  <c:v>42166.2944444444</c:v>
                </c:pt>
                <c:pt idx="554">
                  <c:v>42166.315277777809</c:v>
                </c:pt>
                <c:pt idx="555">
                  <c:v>42166.336111111101</c:v>
                </c:pt>
                <c:pt idx="556">
                  <c:v>42166.356944444415</c:v>
                </c:pt>
                <c:pt idx="557">
                  <c:v>42166.377777777801</c:v>
                </c:pt>
                <c:pt idx="558">
                  <c:v>42166.398611111101</c:v>
                </c:pt>
                <c:pt idx="559">
                  <c:v>42166.419444444407</c:v>
                </c:pt>
                <c:pt idx="560">
                  <c:v>42166.440277777809</c:v>
                </c:pt>
                <c:pt idx="561">
                  <c:v>42166.461111111093</c:v>
                </c:pt>
                <c:pt idx="562">
                  <c:v>42166.481944444407</c:v>
                </c:pt>
                <c:pt idx="563">
                  <c:v>42166.502777777801</c:v>
                </c:pt>
                <c:pt idx="564">
                  <c:v>42166.523611111093</c:v>
                </c:pt>
                <c:pt idx="565">
                  <c:v>42166.544444444407</c:v>
                </c:pt>
                <c:pt idx="566">
                  <c:v>42166.565277777801</c:v>
                </c:pt>
                <c:pt idx="567">
                  <c:v>42166.586111111101</c:v>
                </c:pt>
                <c:pt idx="568">
                  <c:v>42166.606944444407</c:v>
                </c:pt>
                <c:pt idx="569">
                  <c:v>42166.627777777794</c:v>
                </c:pt>
                <c:pt idx="570">
                  <c:v>42166.648611111101</c:v>
                </c:pt>
                <c:pt idx="571">
                  <c:v>42166.6694444444</c:v>
                </c:pt>
                <c:pt idx="572">
                  <c:v>42166.690277777801</c:v>
                </c:pt>
                <c:pt idx="573">
                  <c:v>42166.711111111093</c:v>
                </c:pt>
                <c:pt idx="574">
                  <c:v>42166.7319444444</c:v>
                </c:pt>
                <c:pt idx="575">
                  <c:v>42166.752777777801</c:v>
                </c:pt>
                <c:pt idx="576">
                  <c:v>42166.773611111093</c:v>
                </c:pt>
                <c:pt idx="577">
                  <c:v>42166.7944444444</c:v>
                </c:pt>
                <c:pt idx="578">
                  <c:v>42166.815277777809</c:v>
                </c:pt>
                <c:pt idx="579">
                  <c:v>42166.836111111101</c:v>
                </c:pt>
                <c:pt idx="580">
                  <c:v>42166.856944444415</c:v>
                </c:pt>
                <c:pt idx="581">
                  <c:v>42166.877777777801</c:v>
                </c:pt>
                <c:pt idx="582">
                  <c:v>42166.898611111101</c:v>
                </c:pt>
                <c:pt idx="583">
                  <c:v>42166.919444444407</c:v>
                </c:pt>
                <c:pt idx="584">
                  <c:v>42166.940277777809</c:v>
                </c:pt>
                <c:pt idx="585">
                  <c:v>42166.961111111093</c:v>
                </c:pt>
                <c:pt idx="586">
                  <c:v>42166.981944444407</c:v>
                </c:pt>
                <c:pt idx="587">
                  <c:v>42167.002777777801</c:v>
                </c:pt>
                <c:pt idx="588">
                  <c:v>42167.023611111093</c:v>
                </c:pt>
                <c:pt idx="589">
                  <c:v>42167.044444444407</c:v>
                </c:pt>
                <c:pt idx="590">
                  <c:v>42167.065277777801</c:v>
                </c:pt>
                <c:pt idx="591">
                  <c:v>42167.086111111101</c:v>
                </c:pt>
                <c:pt idx="592">
                  <c:v>42167.106944444407</c:v>
                </c:pt>
                <c:pt idx="593">
                  <c:v>42167.127777777794</c:v>
                </c:pt>
                <c:pt idx="594">
                  <c:v>42167.148611111101</c:v>
                </c:pt>
                <c:pt idx="595">
                  <c:v>42167.1694444444</c:v>
                </c:pt>
                <c:pt idx="596">
                  <c:v>42167.190277777801</c:v>
                </c:pt>
                <c:pt idx="597">
                  <c:v>42167.211111111093</c:v>
                </c:pt>
                <c:pt idx="598">
                  <c:v>42167.2319444444</c:v>
                </c:pt>
                <c:pt idx="599">
                  <c:v>42167.252777777801</c:v>
                </c:pt>
                <c:pt idx="600">
                  <c:v>42167.273611111093</c:v>
                </c:pt>
                <c:pt idx="601">
                  <c:v>42167.2944444444</c:v>
                </c:pt>
                <c:pt idx="602">
                  <c:v>42167.315277777809</c:v>
                </c:pt>
                <c:pt idx="603">
                  <c:v>42167.336111111101</c:v>
                </c:pt>
                <c:pt idx="604">
                  <c:v>42167.356944444415</c:v>
                </c:pt>
                <c:pt idx="605">
                  <c:v>42167.377777777801</c:v>
                </c:pt>
                <c:pt idx="606">
                  <c:v>42167.398611111101</c:v>
                </c:pt>
                <c:pt idx="607">
                  <c:v>42167.419444444407</c:v>
                </c:pt>
                <c:pt idx="608">
                  <c:v>42167.440277777809</c:v>
                </c:pt>
                <c:pt idx="609">
                  <c:v>42167.461111111093</c:v>
                </c:pt>
                <c:pt idx="610">
                  <c:v>42167.481944444407</c:v>
                </c:pt>
                <c:pt idx="611">
                  <c:v>42167.502777777801</c:v>
                </c:pt>
                <c:pt idx="612">
                  <c:v>42167.523611111093</c:v>
                </c:pt>
                <c:pt idx="613">
                  <c:v>42167.544444444407</c:v>
                </c:pt>
                <c:pt idx="614">
                  <c:v>42167.565277777801</c:v>
                </c:pt>
                <c:pt idx="615">
                  <c:v>42167.586111111101</c:v>
                </c:pt>
                <c:pt idx="616">
                  <c:v>42167.606944444407</c:v>
                </c:pt>
                <c:pt idx="617">
                  <c:v>42167.627777777794</c:v>
                </c:pt>
                <c:pt idx="618">
                  <c:v>42167.648611111101</c:v>
                </c:pt>
                <c:pt idx="619">
                  <c:v>42167.6694444444</c:v>
                </c:pt>
                <c:pt idx="620">
                  <c:v>42167.690277777801</c:v>
                </c:pt>
                <c:pt idx="621">
                  <c:v>42167.711111111093</c:v>
                </c:pt>
                <c:pt idx="622">
                  <c:v>42167.7319444444</c:v>
                </c:pt>
                <c:pt idx="623">
                  <c:v>42167.752777777801</c:v>
                </c:pt>
                <c:pt idx="624">
                  <c:v>42167.773611111093</c:v>
                </c:pt>
                <c:pt idx="625">
                  <c:v>42167.7944444444</c:v>
                </c:pt>
                <c:pt idx="626">
                  <c:v>42167.815277777809</c:v>
                </c:pt>
                <c:pt idx="627">
                  <c:v>42167.836111111101</c:v>
                </c:pt>
                <c:pt idx="628">
                  <c:v>42167.856944444415</c:v>
                </c:pt>
                <c:pt idx="629">
                  <c:v>42167.877777777801</c:v>
                </c:pt>
                <c:pt idx="630">
                  <c:v>42167.898611111101</c:v>
                </c:pt>
                <c:pt idx="631">
                  <c:v>42167.919444444407</c:v>
                </c:pt>
                <c:pt idx="632">
                  <c:v>42167.940277777809</c:v>
                </c:pt>
                <c:pt idx="633">
                  <c:v>42167.961111111093</c:v>
                </c:pt>
                <c:pt idx="634">
                  <c:v>42167.981944444407</c:v>
                </c:pt>
                <c:pt idx="635">
                  <c:v>42168.002777777801</c:v>
                </c:pt>
                <c:pt idx="636">
                  <c:v>42168.023611111093</c:v>
                </c:pt>
                <c:pt idx="637">
                  <c:v>42168.044444444407</c:v>
                </c:pt>
                <c:pt idx="638">
                  <c:v>42168.065277777801</c:v>
                </c:pt>
                <c:pt idx="639">
                  <c:v>42168.086111111101</c:v>
                </c:pt>
                <c:pt idx="640">
                  <c:v>42168.106944444407</c:v>
                </c:pt>
                <c:pt idx="641">
                  <c:v>42168.127777777794</c:v>
                </c:pt>
                <c:pt idx="642">
                  <c:v>42168.148611111101</c:v>
                </c:pt>
                <c:pt idx="643">
                  <c:v>42168.1694444444</c:v>
                </c:pt>
                <c:pt idx="644">
                  <c:v>42168.190277777801</c:v>
                </c:pt>
                <c:pt idx="645">
                  <c:v>42168.211111111093</c:v>
                </c:pt>
                <c:pt idx="646">
                  <c:v>42168.2319444444</c:v>
                </c:pt>
                <c:pt idx="647">
                  <c:v>42168.252777777801</c:v>
                </c:pt>
                <c:pt idx="648">
                  <c:v>42168.273611111093</c:v>
                </c:pt>
                <c:pt idx="649">
                  <c:v>42168.2944444444</c:v>
                </c:pt>
                <c:pt idx="650">
                  <c:v>42168.315277777809</c:v>
                </c:pt>
                <c:pt idx="651">
                  <c:v>42168.336111111101</c:v>
                </c:pt>
                <c:pt idx="652">
                  <c:v>42168.356944444415</c:v>
                </c:pt>
                <c:pt idx="653">
                  <c:v>42168.377777777801</c:v>
                </c:pt>
                <c:pt idx="654">
                  <c:v>42168.398611111101</c:v>
                </c:pt>
                <c:pt idx="655">
                  <c:v>42168.419444444407</c:v>
                </c:pt>
                <c:pt idx="656">
                  <c:v>42168.440277777809</c:v>
                </c:pt>
                <c:pt idx="657">
                  <c:v>42168.461111111093</c:v>
                </c:pt>
                <c:pt idx="658">
                  <c:v>42168.481944444407</c:v>
                </c:pt>
                <c:pt idx="659">
                  <c:v>42168.502777777801</c:v>
                </c:pt>
                <c:pt idx="660">
                  <c:v>42168.523611111093</c:v>
                </c:pt>
                <c:pt idx="661">
                  <c:v>42168.544444444407</c:v>
                </c:pt>
                <c:pt idx="662">
                  <c:v>42168.565277777801</c:v>
                </c:pt>
                <c:pt idx="663">
                  <c:v>42168.586111111101</c:v>
                </c:pt>
                <c:pt idx="664">
                  <c:v>42168.606944444407</c:v>
                </c:pt>
                <c:pt idx="665">
                  <c:v>42168.627777777794</c:v>
                </c:pt>
                <c:pt idx="666">
                  <c:v>42168.648611111101</c:v>
                </c:pt>
                <c:pt idx="667">
                  <c:v>42168.6694444444</c:v>
                </c:pt>
                <c:pt idx="668">
                  <c:v>42168.690277777801</c:v>
                </c:pt>
                <c:pt idx="669">
                  <c:v>42168.711111111093</c:v>
                </c:pt>
                <c:pt idx="670">
                  <c:v>42168.7319444444</c:v>
                </c:pt>
                <c:pt idx="671">
                  <c:v>42168.752777777801</c:v>
                </c:pt>
                <c:pt idx="672">
                  <c:v>42168.773611111093</c:v>
                </c:pt>
                <c:pt idx="673">
                  <c:v>42168.7944444444</c:v>
                </c:pt>
                <c:pt idx="674">
                  <c:v>42168.815277777809</c:v>
                </c:pt>
                <c:pt idx="675">
                  <c:v>42168.836111111101</c:v>
                </c:pt>
                <c:pt idx="676">
                  <c:v>42168.856944444415</c:v>
                </c:pt>
                <c:pt idx="677">
                  <c:v>42168.877777777801</c:v>
                </c:pt>
                <c:pt idx="678">
                  <c:v>42168.898611111101</c:v>
                </c:pt>
                <c:pt idx="679">
                  <c:v>42168.919444444407</c:v>
                </c:pt>
                <c:pt idx="680">
                  <c:v>42168.940277777809</c:v>
                </c:pt>
                <c:pt idx="681">
                  <c:v>42168.961111111093</c:v>
                </c:pt>
                <c:pt idx="682">
                  <c:v>42168.981944444407</c:v>
                </c:pt>
                <c:pt idx="683">
                  <c:v>42169.002777777801</c:v>
                </c:pt>
                <c:pt idx="684">
                  <c:v>42169.023611111093</c:v>
                </c:pt>
                <c:pt idx="685">
                  <c:v>42169.044444444407</c:v>
                </c:pt>
                <c:pt idx="686">
                  <c:v>42169.065277777801</c:v>
                </c:pt>
                <c:pt idx="687">
                  <c:v>42169.086111111101</c:v>
                </c:pt>
                <c:pt idx="688">
                  <c:v>42169.106944444407</c:v>
                </c:pt>
                <c:pt idx="689">
                  <c:v>42169.127777777794</c:v>
                </c:pt>
                <c:pt idx="690">
                  <c:v>42169.148611111101</c:v>
                </c:pt>
                <c:pt idx="691">
                  <c:v>42169.1694444444</c:v>
                </c:pt>
                <c:pt idx="692">
                  <c:v>42169.190277777801</c:v>
                </c:pt>
                <c:pt idx="693">
                  <c:v>42169.211111111093</c:v>
                </c:pt>
                <c:pt idx="694">
                  <c:v>42169.2319444444</c:v>
                </c:pt>
                <c:pt idx="695">
                  <c:v>42169.252777777801</c:v>
                </c:pt>
                <c:pt idx="696">
                  <c:v>42169.273611111093</c:v>
                </c:pt>
                <c:pt idx="697">
                  <c:v>42169.2944444444</c:v>
                </c:pt>
                <c:pt idx="698">
                  <c:v>42169.315277777809</c:v>
                </c:pt>
                <c:pt idx="699">
                  <c:v>42169.336111111101</c:v>
                </c:pt>
                <c:pt idx="700">
                  <c:v>42169.356944444415</c:v>
                </c:pt>
                <c:pt idx="701">
                  <c:v>42169.377777777801</c:v>
                </c:pt>
                <c:pt idx="702">
                  <c:v>42169.398611111101</c:v>
                </c:pt>
                <c:pt idx="703">
                  <c:v>42169.419444444407</c:v>
                </c:pt>
                <c:pt idx="704">
                  <c:v>42169.440277777809</c:v>
                </c:pt>
                <c:pt idx="705">
                  <c:v>42169.461111111093</c:v>
                </c:pt>
                <c:pt idx="706">
                  <c:v>42169.481944444407</c:v>
                </c:pt>
                <c:pt idx="707">
                  <c:v>42169.502777777801</c:v>
                </c:pt>
                <c:pt idx="708">
                  <c:v>42169.523611111093</c:v>
                </c:pt>
                <c:pt idx="709">
                  <c:v>42169.544444444407</c:v>
                </c:pt>
                <c:pt idx="710">
                  <c:v>42169.565277777801</c:v>
                </c:pt>
                <c:pt idx="711">
                  <c:v>42169.606944444407</c:v>
                </c:pt>
                <c:pt idx="712">
                  <c:v>42169.627777777794</c:v>
                </c:pt>
                <c:pt idx="713">
                  <c:v>42169.648611111101</c:v>
                </c:pt>
                <c:pt idx="714">
                  <c:v>42169.6694444444</c:v>
                </c:pt>
                <c:pt idx="715">
                  <c:v>42169.690277777801</c:v>
                </c:pt>
                <c:pt idx="716">
                  <c:v>42169.7319444444</c:v>
                </c:pt>
                <c:pt idx="717">
                  <c:v>42169.752777777801</c:v>
                </c:pt>
                <c:pt idx="718">
                  <c:v>42169.773611111093</c:v>
                </c:pt>
                <c:pt idx="719">
                  <c:v>42169.7944444444</c:v>
                </c:pt>
                <c:pt idx="720">
                  <c:v>42169.815277777809</c:v>
                </c:pt>
                <c:pt idx="721">
                  <c:v>42169.836111111101</c:v>
                </c:pt>
                <c:pt idx="722">
                  <c:v>42169.856944444415</c:v>
                </c:pt>
                <c:pt idx="723">
                  <c:v>42169.877777777801</c:v>
                </c:pt>
                <c:pt idx="724">
                  <c:v>42169.898611111101</c:v>
                </c:pt>
                <c:pt idx="725">
                  <c:v>42169.919444444407</c:v>
                </c:pt>
                <c:pt idx="726">
                  <c:v>42169.940277777809</c:v>
                </c:pt>
                <c:pt idx="727">
                  <c:v>42169.961111111093</c:v>
                </c:pt>
                <c:pt idx="728">
                  <c:v>42169.981944444407</c:v>
                </c:pt>
                <c:pt idx="729">
                  <c:v>42170.002777777801</c:v>
                </c:pt>
                <c:pt idx="730">
                  <c:v>42170.023611111093</c:v>
                </c:pt>
                <c:pt idx="731">
                  <c:v>42170.044444444407</c:v>
                </c:pt>
                <c:pt idx="732">
                  <c:v>42170.065277777801</c:v>
                </c:pt>
                <c:pt idx="733">
                  <c:v>42170.086111111101</c:v>
                </c:pt>
                <c:pt idx="734">
                  <c:v>42170.106944444407</c:v>
                </c:pt>
                <c:pt idx="735">
                  <c:v>42170.127777777794</c:v>
                </c:pt>
                <c:pt idx="736">
                  <c:v>42170.148611111101</c:v>
                </c:pt>
                <c:pt idx="737">
                  <c:v>42170.1694444444</c:v>
                </c:pt>
                <c:pt idx="738">
                  <c:v>42170.190277777801</c:v>
                </c:pt>
                <c:pt idx="739">
                  <c:v>42170.211111111093</c:v>
                </c:pt>
                <c:pt idx="740">
                  <c:v>42170.2319444444</c:v>
                </c:pt>
                <c:pt idx="741">
                  <c:v>42170.252777777801</c:v>
                </c:pt>
                <c:pt idx="742">
                  <c:v>42170.273611111093</c:v>
                </c:pt>
                <c:pt idx="743">
                  <c:v>42170.2944444444</c:v>
                </c:pt>
                <c:pt idx="744">
                  <c:v>42170.315277777809</c:v>
                </c:pt>
                <c:pt idx="745">
                  <c:v>42170.336111111101</c:v>
                </c:pt>
                <c:pt idx="746">
                  <c:v>42170.356944444415</c:v>
                </c:pt>
                <c:pt idx="747">
                  <c:v>42170.377777777801</c:v>
                </c:pt>
                <c:pt idx="748">
                  <c:v>42170.398611111101</c:v>
                </c:pt>
                <c:pt idx="749">
                  <c:v>42170.419444444407</c:v>
                </c:pt>
                <c:pt idx="750">
                  <c:v>42170.440277777809</c:v>
                </c:pt>
                <c:pt idx="751">
                  <c:v>42170.461111111093</c:v>
                </c:pt>
                <c:pt idx="752">
                  <c:v>42170.481944444407</c:v>
                </c:pt>
                <c:pt idx="753">
                  <c:v>42170.502777777801</c:v>
                </c:pt>
                <c:pt idx="754">
                  <c:v>42170.523611111093</c:v>
                </c:pt>
                <c:pt idx="755">
                  <c:v>42170.544444444407</c:v>
                </c:pt>
                <c:pt idx="756">
                  <c:v>42170.565277777801</c:v>
                </c:pt>
                <c:pt idx="757">
                  <c:v>42170.586111111101</c:v>
                </c:pt>
                <c:pt idx="758">
                  <c:v>42170.606944444407</c:v>
                </c:pt>
                <c:pt idx="759">
                  <c:v>42170.627777777794</c:v>
                </c:pt>
                <c:pt idx="760">
                  <c:v>42170.648611111101</c:v>
                </c:pt>
                <c:pt idx="761">
                  <c:v>42170.6694444444</c:v>
                </c:pt>
                <c:pt idx="762">
                  <c:v>42170.690277777801</c:v>
                </c:pt>
                <c:pt idx="763">
                  <c:v>42170.711111111093</c:v>
                </c:pt>
              </c:numCache>
            </c:numRef>
          </c:xVal>
          <c:yVal>
            <c:numRef>
              <c:f>盐度!$E$2:$E$765</c:f>
              <c:numCache>
                <c:formatCode>0.00%</c:formatCode>
                <c:ptCount val="764"/>
                <c:pt idx="0">
                  <c:v>0.05</c:v>
                </c:pt>
                <c:pt idx="1">
                  <c:v>0.05</c:v>
                </c:pt>
                <c:pt idx="2">
                  <c:v>0.05</c:v>
                </c:pt>
                <c:pt idx="3">
                  <c:v>0.05</c:v>
                </c:pt>
                <c:pt idx="4">
                  <c:v>0.05</c:v>
                </c:pt>
                <c:pt idx="5">
                  <c:v>0.05</c:v>
                </c:pt>
                <c:pt idx="6">
                  <c:v>0.05</c:v>
                </c:pt>
                <c:pt idx="7">
                  <c:v>0.05</c:v>
                </c:pt>
                <c:pt idx="8">
                  <c:v>0.05</c:v>
                </c:pt>
                <c:pt idx="9">
                  <c:v>0.05</c:v>
                </c:pt>
                <c:pt idx="10">
                  <c:v>0.05</c:v>
                </c:pt>
                <c:pt idx="11">
                  <c:v>0.05</c:v>
                </c:pt>
                <c:pt idx="12">
                  <c:v>0.05</c:v>
                </c:pt>
                <c:pt idx="13">
                  <c:v>0.05</c:v>
                </c:pt>
                <c:pt idx="14">
                  <c:v>0.05</c:v>
                </c:pt>
                <c:pt idx="15">
                  <c:v>0.05</c:v>
                </c:pt>
                <c:pt idx="16">
                  <c:v>0.05</c:v>
                </c:pt>
                <c:pt idx="17">
                  <c:v>0.05</c:v>
                </c:pt>
                <c:pt idx="18">
                  <c:v>0.05</c:v>
                </c:pt>
                <c:pt idx="19">
                  <c:v>0.05</c:v>
                </c:pt>
                <c:pt idx="20">
                  <c:v>0.05</c:v>
                </c:pt>
                <c:pt idx="21">
                  <c:v>0.05</c:v>
                </c:pt>
                <c:pt idx="22">
                  <c:v>0.05</c:v>
                </c:pt>
                <c:pt idx="23">
                  <c:v>0.05</c:v>
                </c:pt>
                <c:pt idx="24">
                  <c:v>0.05</c:v>
                </c:pt>
                <c:pt idx="25">
                  <c:v>0.05</c:v>
                </c:pt>
                <c:pt idx="26">
                  <c:v>0.05</c:v>
                </c:pt>
                <c:pt idx="27">
                  <c:v>0.05</c:v>
                </c:pt>
                <c:pt idx="28">
                  <c:v>0.05</c:v>
                </c:pt>
                <c:pt idx="29">
                  <c:v>0.05</c:v>
                </c:pt>
                <c:pt idx="30">
                  <c:v>0.05</c:v>
                </c:pt>
                <c:pt idx="31">
                  <c:v>0.05</c:v>
                </c:pt>
                <c:pt idx="32">
                  <c:v>0.05</c:v>
                </c:pt>
                <c:pt idx="33">
                  <c:v>0.05</c:v>
                </c:pt>
                <c:pt idx="34">
                  <c:v>0.05</c:v>
                </c:pt>
                <c:pt idx="35">
                  <c:v>0.05</c:v>
                </c:pt>
                <c:pt idx="36">
                  <c:v>0.05</c:v>
                </c:pt>
                <c:pt idx="37">
                  <c:v>0.05</c:v>
                </c:pt>
                <c:pt idx="38">
                  <c:v>0.05</c:v>
                </c:pt>
                <c:pt idx="39">
                  <c:v>0.05</c:v>
                </c:pt>
                <c:pt idx="40">
                  <c:v>0.05</c:v>
                </c:pt>
                <c:pt idx="41">
                  <c:v>0.05</c:v>
                </c:pt>
                <c:pt idx="42">
                  <c:v>0.05</c:v>
                </c:pt>
                <c:pt idx="43">
                  <c:v>0.05</c:v>
                </c:pt>
                <c:pt idx="44">
                  <c:v>0.05</c:v>
                </c:pt>
                <c:pt idx="45">
                  <c:v>0.05</c:v>
                </c:pt>
                <c:pt idx="46">
                  <c:v>0.05</c:v>
                </c:pt>
                <c:pt idx="47">
                  <c:v>0.05</c:v>
                </c:pt>
                <c:pt idx="48">
                  <c:v>0.05</c:v>
                </c:pt>
                <c:pt idx="49">
                  <c:v>0.05</c:v>
                </c:pt>
                <c:pt idx="50">
                  <c:v>0.05</c:v>
                </c:pt>
                <c:pt idx="51">
                  <c:v>0.05</c:v>
                </c:pt>
                <c:pt idx="52">
                  <c:v>0.05</c:v>
                </c:pt>
                <c:pt idx="53">
                  <c:v>0.05</c:v>
                </c:pt>
                <c:pt idx="54">
                  <c:v>0.05</c:v>
                </c:pt>
                <c:pt idx="55">
                  <c:v>0.05</c:v>
                </c:pt>
                <c:pt idx="56">
                  <c:v>0.05</c:v>
                </c:pt>
                <c:pt idx="57">
                  <c:v>0.05</c:v>
                </c:pt>
                <c:pt idx="58">
                  <c:v>0.05</c:v>
                </c:pt>
                <c:pt idx="59">
                  <c:v>0.05</c:v>
                </c:pt>
                <c:pt idx="60">
                  <c:v>0.05</c:v>
                </c:pt>
                <c:pt idx="61">
                  <c:v>0.05</c:v>
                </c:pt>
                <c:pt idx="62">
                  <c:v>0.05</c:v>
                </c:pt>
                <c:pt idx="63">
                  <c:v>0.05</c:v>
                </c:pt>
                <c:pt idx="64">
                  <c:v>0.05</c:v>
                </c:pt>
                <c:pt idx="65">
                  <c:v>0.05</c:v>
                </c:pt>
                <c:pt idx="66">
                  <c:v>0.05</c:v>
                </c:pt>
                <c:pt idx="67">
                  <c:v>0.05</c:v>
                </c:pt>
                <c:pt idx="68">
                  <c:v>0.05</c:v>
                </c:pt>
                <c:pt idx="69">
                  <c:v>0.05</c:v>
                </c:pt>
                <c:pt idx="70">
                  <c:v>0.05</c:v>
                </c:pt>
                <c:pt idx="71">
                  <c:v>0.05</c:v>
                </c:pt>
                <c:pt idx="72">
                  <c:v>0.05</c:v>
                </c:pt>
                <c:pt idx="73">
                  <c:v>0.05</c:v>
                </c:pt>
                <c:pt idx="74">
                  <c:v>0.05</c:v>
                </c:pt>
                <c:pt idx="75">
                  <c:v>0.05</c:v>
                </c:pt>
                <c:pt idx="76">
                  <c:v>0.05</c:v>
                </c:pt>
                <c:pt idx="77">
                  <c:v>0.05</c:v>
                </c:pt>
                <c:pt idx="78">
                  <c:v>0.05</c:v>
                </c:pt>
                <c:pt idx="79">
                  <c:v>0.05</c:v>
                </c:pt>
                <c:pt idx="80">
                  <c:v>0.05</c:v>
                </c:pt>
                <c:pt idx="81">
                  <c:v>0.05</c:v>
                </c:pt>
                <c:pt idx="82">
                  <c:v>0.05</c:v>
                </c:pt>
                <c:pt idx="83">
                  <c:v>0.05</c:v>
                </c:pt>
                <c:pt idx="84">
                  <c:v>0.05</c:v>
                </c:pt>
                <c:pt idx="85">
                  <c:v>0.05</c:v>
                </c:pt>
                <c:pt idx="86">
                  <c:v>0.05</c:v>
                </c:pt>
                <c:pt idx="87">
                  <c:v>0.05</c:v>
                </c:pt>
                <c:pt idx="88">
                  <c:v>0.05</c:v>
                </c:pt>
                <c:pt idx="89">
                  <c:v>0.05</c:v>
                </c:pt>
                <c:pt idx="90">
                  <c:v>0.05</c:v>
                </c:pt>
                <c:pt idx="91">
                  <c:v>0.05</c:v>
                </c:pt>
                <c:pt idx="92">
                  <c:v>0.05</c:v>
                </c:pt>
                <c:pt idx="93">
                  <c:v>0.05</c:v>
                </c:pt>
                <c:pt idx="94">
                  <c:v>0.05</c:v>
                </c:pt>
                <c:pt idx="95">
                  <c:v>0.05</c:v>
                </c:pt>
                <c:pt idx="96">
                  <c:v>0.05</c:v>
                </c:pt>
                <c:pt idx="97">
                  <c:v>0.05</c:v>
                </c:pt>
                <c:pt idx="98">
                  <c:v>0.05</c:v>
                </c:pt>
                <c:pt idx="99">
                  <c:v>0.05</c:v>
                </c:pt>
                <c:pt idx="100">
                  <c:v>0.05</c:v>
                </c:pt>
                <c:pt idx="101">
                  <c:v>0.05</c:v>
                </c:pt>
                <c:pt idx="102">
                  <c:v>0.05</c:v>
                </c:pt>
                <c:pt idx="103">
                  <c:v>0.05</c:v>
                </c:pt>
                <c:pt idx="104">
                  <c:v>0.05</c:v>
                </c:pt>
                <c:pt idx="105">
                  <c:v>0.05</c:v>
                </c:pt>
                <c:pt idx="106">
                  <c:v>0.05</c:v>
                </c:pt>
                <c:pt idx="107">
                  <c:v>0.05</c:v>
                </c:pt>
                <c:pt idx="108">
                  <c:v>0.05</c:v>
                </c:pt>
                <c:pt idx="109">
                  <c:v>0.05</c:v>
                </c:pt>
                <c:pt idx="110">
                  <c:v>0.05</c:v>
                </c:pt>
                <c:pt idx="111">
                  <c:v>0.05</c:v>
                </c:pt>
                <c:pt idx="112">
                  <c:v>0.05</c:v>
                </c:pt>
                <c:pt idx="113">
                  <c:v>0.05</c:v>
                </c:pt>
                <c:pt idx="114">
                  <c:v>0.05</c:v>
                </c:pt>
                <c:pt idx="115">
                  <c:v>0.05</c:v>
                </c:pt>
                <c:pt idx="116">
                  <c:v>0.05</c:v>
                </c:pt>
                <c:pt idx="117">
                  <c:v>0.05</c:v>
                </c:pt>
                <c:pt idx="118">
                  <c:v>0.05</c:v>
                </c:pt>
                <c:pt idx="119">
                  <c:v>0.05</c:v>
                </c:pt>
                <c:pt idx="120">
                  <c:v>0.05</c:v>
                </c:pt>
                <c:pt idx="121">
                  <c:v>0.05</c:v>
                </c:pt>
                <c:pt idx="122">
                  <c:v>0.05</c:v>
                </c:pt>
                <c:pt idx="123">
                  <c:v>0.05</c:v>
                </c:pt>
                <c:pt idx="124">
                  <c:v>0.05</c:v>
                </c:pt>
                <c:pt idx="125">
                  <c:v>0.05</c:v>
                </c:pt>
                <c:pt idx="126">
                  <c:v>0.05</c:v>
                </c:pt>
                <c:pt idx="127">
                  <c:v>0.05</c:v>
                </c:pt>
                <c:pt idx="128">
                  <c:v>0.05</c:v>
                </c:pt>
                <c:pt idx="129">
                  <c:v>0.05</c:v>
                </c:pt>
                <c:pt idx="130">
                  <c:v>0.05</c:v>
                </c:pt>
                <c:pt idx="131">
                  <c:v>0.05</c:v>
                </c:pt>
                <c:pt idx="132">
                  <c:v>0.05</c:v>
                </c:pt>
                <c:pt idx="133">
                  <c:v>0.05</c:v>
                </c:pt>
                <c:pt idx="134">
                  <c:v>0.05</c:v>
                </c:pt>
                <c:pt idx="135">
                  <c:v>0.05</c:v>
                </c:pt>
                <c:pt idx="136">
                  <c:v>0.05</c:v>
                </c:pt>
                <c:pt idx="137">
                  <c:v>0.05</c:v>
                </c:pt>
                <c:pt idx="138">
                  <c:v>0.05</c:v>
                </c:pt>
                <c:pt idx="139">
                  <c:v>0.05</c:v>
                </c:pt>
                <c:pt idx="140">
                  <c:v>0.05</c:v>
                </c:pt>
                <c:pt idx="141">
                  <c:v>0.05</c:v>
                </c:pt>
                <c:pt idx="142">
                  <c:v>0.05</c:v>
                </c:pt>
                <c:pt idx="143">
                  <c:v>0.05</c:v>
                </c:pt>
                <c:pt idx="144">
                  <c:v>0.05</c:v>
                </c:pt>
                <c:pt idx="145">
                  <c:v>0.05</c:v>
                </c:pt>
                <c:pt idx="146">
                  <c:v>0.05</c:v>
                </c:pt>
                <c:pt idx="147">
                  <c:v>0.05</c:v>
                </c:pt>
                <c:pt idx="148">
                  <c:v>0.05</c:v>
                </c:pt>
                <c:pt idx="149">
                  <c:v>0.05</c:v>
                </c:pt>
                <c:pt idx="150">
                  <c:v>0.05</c:v>
                </c:pt>
                <c:pt idx="151">
                  <c:v>0.05</c:v>
                </c:pt>
                <c:pt idx="152">
                  <c:v>0.05</c:v>
                </c:pt>
                <c:pt idx="153">
                  <c:v>0.05</c:v>
                </c:pt>
                <c:pt idx="154">
                  <c:v>0.05</c:v>
                </c:pt>
                <c:pt idx="155">
                  <c:v>0.05</c:v>
                </c:pt>
                <c:pt idx="156">
                  <c:v>0.05</c:v>
                </c:pt>
                <c:pt idx="157">
                  <c:v>0.05</c:v>
                </c:pt>
                <c:pt idx="158">
                  <c:v>0.05</c:v>
                </c:pt>
                <c:pt idx="159">
                  <c:v>0.05</c:v>
                </c:pt>
                <c:pt idx="160">
                  <c:v>0.05</c:v>
                </c:pt>
                <c:pt idx="161">
                  <c:v>0.05</c:v>
                </c:pt>
                <c:pt idx="162">
                  <c:v>0.05</c:v>
                </c:pt>
                <c:pt idx="163">
                  <c:v>0.05</c:v>
                </c:pt>
                <c:pt idx="164">
                  <c:v>0.05</c:v>
                </c:pt>
                <c:pt idx="165">
                  <c:v>0.05</c:v>
                </c:pt>
                <c:pt idx="166">
                  <c:v>0.05</c:v>
                </c:pt>
                <c:pt idx="167">
                  <c:v>0.05</c:v>
                </c:pt>
                <c:pt idx="168">
                  <c:v>0.05</c:v>
                </c:pt>
                <c:pt idx="169">
                  <c:v>0.05</c:v>
                </c:pt>
                <c:pt idx="170">
                  <c:v>0.05</c:v>
                </c:pt>
                <c:pt idx="171">
                  <c:v>0.05</c:v>
                </c:pt>
                <c:pt idx="172">
                  <c:v>0.05</c:v>
                </c:pt>
                <c:pt idx="173">
                  <c:v>0.05</c:v>
                </c:pt>
                <c:pt idx="174">
                  <c:v>0.05</c:v>
                </c:pt>
                <c:pt idx="175">
                  <c:v>0.05</c:v>
                </c:pt>
                <c:pt idx="176">
                  <c:v>0.05</c:v>
                </c:pt>
                <c:pt idx="177">
                  <c:v>0.05</c:v>
                </c:pt>
                <c:pt idx="178">
                  <c:v>0.05</c:v>
                </c:pt>
                <c:pt idx="179">
                  <c:v>0.05</c:v>
                </c:pt>
                <c:pt idx="180">
                  <c:v>0.05</c:v>
                </c:pt>
                <c:pt idx="181">
                  <c:v>0.05</c:v>
                </c:pt>
                <c:pt idx="182">
                  <c:v>0.05</c:v>
                </c:pt>
                <c:pt idx="183">
                  <c:v>0.05</c:v>
                </c:pt>
                <c:pt idx="184">
                  <c:v>0.05</c:v>
                </c:pt>
                <c:pt idx="185">
                  <c:v>0.05</c:v>
                </c:pt>
                <c:pt idx="186">
                  <c:v>0.05</c:v>
                </c:pt>
                <c:pt idx="187">
                  <c:v>0.05</c:v>
                </c:pt>
                <c:pt idx="188">
                  <c:v>0.05</c:v>
                </c:pt>
                <c:pt idx="189">
                  <c:v>0.05</c:v>
                </c:pt>
                <c:pt idx="190">
                  <c:v>0.05</c:v>
                </c:pt>
                <c:pt idx="191">
                  <c:v>0.05</c:v>
                </c:pt>
                <c:pt idx="192">
                  <c:v>0.05</c:v>
                </c:pt>
                <c:pt idx="193">
                  <c:v>0.05</c:v>
                </c:pt>
                <c:pt idx="194">
                  <c:v>0.05</c:v>
                </c:pt>
                <c:pt idx="195">
                  <c:v>0.05</c:v>
                </c:pt>
                <c:pt idx="196">
                  <c:v>0.05</c:v>
                </c:pt>
                <c:pt idx="197">
                  <c:v>0.05</c:v>
                </c:pt>
                <c:pt idx="198">
                  <c:v>0.05</c:v>
                </c:pt>
                <c:pt idx="199">
                  <c:v>0.05</c:v>
                </c:pt>
                <c:pt idx="200">
                  <c:v>0.05</c:v>
                </c:pt>
                <c:pt idx="201">
                  <c:v>0.05</c:v>
                </c:pt>
                <c:pt idx="202">
                  <c:v>0.05</c:v>
                </c:pt>
                <c:pt idx="203">
                  <c:v>0.05</c:v>
                </c:pt>
                <c:pt idx="204">
                  <c:v>0.05</c:v>
                </c:pt>
                <c:pt idx="205">
                  <c:v>0.05</c:v>
                </c:pt>
                <c:pt idx="206">
                  <c:v>0.05</c:v>
                </c:pt>
                <c:pt idx="207">
                  <c:v>0.05</c:v>
                </c:pt>
                <c:pt idx="208">
                  <c:v>0.05</c:v>
                </c:pt>
                <c:pt idx="209">
                  <c:v>0.05</c:v>
                </c:pt>
                <c:pt idx="210">
                  <c:v>0.05</c:v>
                </c:pt>
                <c:pt idx="211">
                  <c:v>0.05</c:v>
                </c:pt>
                <c:pt idx="212">
                  <c:v>0.05</c:v>
                </c:pt>
                <c:pt idx="213">
                  <c:v>0.05</c:v>
                </c:pt>
                <c:pt idx="214">
                  <c:v>0.05</c:v>
                </c:pt>
                <c:pt idx="215">
                  <c:v>0.05</c:v>
                </c:pt>
                <c:pt idx="216">
                  <c:v>0.05</c:v>
                </c:pt>
                <c:pt idx="217">
                  <c:v>0.05</c:v>
                </c:pt>
                <c:pt idx="218">
                  <c:v>0.05</c:v>
                </c:pt>
                <c:pt idx="219">
                  <c:v>0.05</c:v>
                </c:pt>
                <c:pt idx="220">
                  <c:v>0.05</c:v>
                </c:pt>
                <c:pt idx="221">
                  <c:v>0.05</c:v>
                </c:pt>
                <c:pt idx="222">
                  <c:v>0.05</c:v>
                </c:pt>
                <c:pt idx="223">
                  <c:v>0.05</c:v>
                </c:pt>
                <c:pt idx="224">
                  <c:v>0.05</c:v>
                </c:pt>
                <c:pt idx="225">
                  <c:v>0.05</c:v>
                </c:pt>
                <c:pt idx="226">
                  <c:v>0.05</c:v>
                </c:pt>
                <c:pt idx="227">
                  <c:v>0.05</c:v>
                </c:pt>
                <c:pt idx="228">
                  <c:v>0.05</c:v>
                </c:pt>
                <c:pt idx="229">
                  <c:v>0.05</c:v>
                </c:pt>
                <c:pt idx="230">
                  <c:v>0.05</c:v>
                </c:pt>
                <c:pt idx="231">
                  <c:v>0.05</c:v>
                </c:pt>
                <c:pt idx="232">
                  <c:v>0.05</c:v>
                </c:pt>
                <c:pt idx="233">
                  <c:v>0.05</c:v>
                </c:pt>
                <c:pt idx="234">
                  <c:v>0.05</c:v>
                </c:pt>
                <c:pt idx="235">
                  <c:v>0.05</c:v>
                </c:pt>
                <c:pt idx="236">
                  <c:v>0.05</c:v>
                </c:pt>
                <c:pt idx="237">
                  <c:v>0.05</c:v>
                </c:pt>
                <c:pt idx="238">
                  <c:v>0.05</c:v>
                </c:pt>
                <c:pt idx="239">
                  <c:v>0.05</c:v>
                </c:pt>
                <c:pt idx="240">
                  <c:v>0.05</c:v>
                </c:pt>
                <c:pt idx="241">
                  <c:v>0.05</c:v>
                </c:pt>
                <c:pt idx="242">
                  <c:v>0.05</c:v>
                </c:pt>
                <c:pt idx="243">
                  <c:v>0.05</c:v>
                </c:pt>
                <c:pt idx="244">
                  <c:v>0.05</c:v>
                </c:pt>
                <c:pt idx="245">
                  <c:v>0.05</c:v>
                </c:pt>
                <c:pt idx="246">
                  <c:v>0.05</c:v>
                </c:pt>
                <c:pt idx="247">
                  <c:v>0.05</c:v>
                </c:pt>
                <c:pt idx="248">
                  <c:v>0.05</c:v>
                </c:pt>
                <c:pt idx="249">
                  <c:v>0.05</c:v>
                </c:pt>
                <c:pt idx="250">
                  <c:v>0.05</c:v>
                </c:pt>
                <c:pt idx="251">
                  <c:v>0.05</c:v>
                </c:pt>
                <c:pt idx="252">
                  <c:v>0.05</c:v>
                </c:pt>
                <c:pt idx="253">
                  <c:v>0.05</c:v>
                </c:pt>
                <c:pt idx="254">
                  <c:v>0.05</c:v>
                </c:pt>
                <c:pt idx="255">
                  <c:v>0.05</c:v>
                </c:pt>
                <c:pt idx="256">
                  <c:v>0.05</c:v>
                </c:pt>
                <c:pt idx="257">
                  <c:v>0.05</c:v>
                </c:pt>
                <c:pt idx="258">
                  <c:v>0.05</c:v>
                </c:pt>
                <c:pt idx="259">
                  <c:v>0.05</c:v>
                </c:pt>
                <c:pt idx="260">
                  <c:v>0.05</c:v>
                </c:pt>
                <c:pt idx="261">
                  <c:v>0.05</c:v>
                </c:pt>
                <c:pt idx="262">
                  <c:v>0.05</c:v>
                </c:pt>
                <c:pt idx="263">
                  <c:v>0.05</c:v>
                </c:pt>
                <c:pt idx="264">
                  <c:v>0.05</c:v>
                </c:pt>
                <c:pt idx="265">
                  <c:v>0.05</c:v>
                </c:pt>
                <c:pt idx="266">
                  <c:v>0.05</c:v>
                </c:pt>
                <c:pt idx="267">
                  <c:v>0.05</c:v>
                </c:pt>
                <c:pt idx="268">
                  <c:v>0.05</c:v>
                </c:pt>
                <c:pt idx="269">
                  <c:v>0.05</c:v>
                </c:pt>
                <c:pt idx="270">
                  <c:v>0.05</c:v>
                </c:pt>
                <c:pt idx="271">
                  <c:v>0.05</c:v>
                </c:pt>
                <c:pt idx="272">
                  <c:v>0.05</c:v>
                </c:pt>
                <c:pt idx="273">
                  <c:v>0.05</c:v>
                </c:pt>
                <c:pt idx="274">
                  <c:v>0.05</c:v>
                </c:pt>
                <c:pt idx="275">
                  <c:v>0.05</c:v>
                </c:pt>
                <c:pt idx="276">
                  <c:v>0.05</c:v>
                </c:pt>
                <c:pt idx="277">
                  <c:v>0.05</c:v>
                </c:pt>
                <c:pt idx="278">
                  <c:v>0.05</c:v>
                </c:pt>
                <c:pt idx="279">
                  <c:v>0.05</c:v>
                </c:pt>
                <c:pt idx="280">
                  <c:v>0.05</c:v>
                </c:pt>
                <c:pt idx="281">
                  <c:v>0.05</c:v>
                </c:pt>
                <c:pt idx="282">
                  <c:v>0.05</c:v>
                </c:pt>
                <c:pt idx="283">
                  <c:v>0.05</c:v>
                </c:pt>
                <c:pt idx="284">
                  <c:v>0.05</c:v>
                </c:pt>
                <c:pt idx="285">
                  <c:v>0.05</c:v>
                </c:pt>
                <c:pt idx="286">
                  <c:v>0.05</c:v>
                </c:pt>
                <c:pt idx="287">
                  <c:v>0.05</c:v>
                </c:pt>
                <c:pt idx="288">
                  <c:v>0.05</c:v>
                </c:pt>
                <c:pt idx="289">
                  <c:v>0.05</c:v>
                </c:pt>
                <c:pt idx="290">
                  <c:v>0.05</c:v>
                </c:pt>
                <c:pt idx="291">
                  <c:v>0.05</c:v>
                </c:pt>
                <c:pt idx="292">
                  <c:v>0.05</c:v>
                </c:pt>
                <c:pt idx="293">
                  <c:v>0.05</c:v>
                </c:pt>
                <c:pt idx="294">
                  <c:v>0.05</c:v>
                </c:pt>
                <c:pt idx="295">
                  <c:v>0.05</c:v>
                </c:pt>
                <c:pt idx="296">
                  <c:v>0.05</c:v>
                </c:pt>
                <c:pt idx="297">
                  <c:v>0.05</c:v>
                </c:pt>
                <c:pt idx="298">
                  <c:v>0.05</c:v>
                </c:pt>
                <c:pt idx="299">
                  <c:v>0.05</c:v>
                </c:pt>
                <c:pt idx="300">
                  <c:v>0.05</c:v>
                </c:pt>
                <c:pt idx="301">
                  <c:v>0.05</c:v>
                </c:pt>
                <c:pt idx="302">
                  <c:v>0.05</c:v>
                </c:pt>
                <c:pt idx="303">
                  <c:v>0.05</c:v>
                </c:pt>
                <c:pt idx="304">
                  <c:v>0.05</c:v>
                </c:pt>
                <c:pt idx="305">
                  <c:v>0.05</c:v>
                </c:pt>
                <c:pt idx="306">
                  <c:v>0.05</c:v>
                </c:pt>
                <c:pt idx="307">
                  <c:v>0.05</c:v>
                </c:pt>
                <c:pt idx="308">
                  <c:v>0.05</c:v>
                </c:pt>
                <c:pt idx="309">
                  <c:v>0.05</c:v>
                </c:pt>
                <c:pt idx="310">
                  <c:v>0.05</c:v>
                </c:pt>
                <c:pt idx="311">
                  <c:v>0.05</c:v>
                </c:pt>
                <c:pt idx="312">
                  <c:v>0.05</c:v>
                </c:pt>
                <c:pt idx="313">
                  <c:v>0.05</c:v>
                </c:pt>
                <c:pt idx="314">
                  <c:v>0.05</c:v>
                </c:pt>
                <c:pt idx="315">
                  <c:v>0.05</c:v>
                </c:pt>
                <c:pt idx="316">
                  <c:v>0.05</c:v>
                </c:pt>
                <c:pt idx="317">
                  <c:v>0.05</c:v>
                </c:pt>
                <c:pt idx="318">
                  <c:v>0.05</c:v>
                </c:pt>
                <c:pt idx="319">
                  <c:v>0.05</c:v>
                </c:pt>
                <c:pt idx="320">
                  <c:v>0.05</c:v>
                </c:pt>
                <c:pt idx="321">
                  <c:v>0.05</c:v>
                </c:pt>
                <c:pt idx="322">
                  <c:v>0.05</c:v>
                </c:pt>
                <c:pt idx="323">
                  <c:v>0.05</c:v>
                </c:pt>
                <c:pt idx="324">
                  <c:v>0.05</c:v>
                </c:pt>
                <c:pt idx="325">
                  <c:v>0.05</c:v>
                </c:pt>
                <c:pt idx="326">
                  <c:v>0.05</c:v>
                </c:pt>
                <c:pt idx="327">
                  <c:v>0.05</c:v>
                </c:pt>
                <c:pt idx="328">
                  <c:v>0.05</c:v>
                </c:pt>
                <c:pt idx="329">
                  <c:v>0.05</c:v>
                </c:pt>
                <c:pt idx="330">
                  <c:v>0.05</c:v>
                </c:pt>
                <c:pt idx="331">
                  <c:v>0.05</c:v>
                </c:pt>
                <c:pt idx="332">
                  <c:v>0.05</c:v>
                </c:pt>
                <c:pt idx="333">
                  <c:v>0.05</c:v>
                </c:pt>
                <c:pt idx="334">
                  <c:v>0.05</c:v>
                </c:pt>
                <c:pt idx="335">
                  <c:v>0.05</c:v>
                </c:pt>
                <c:pt idx="336">
                  <c:v>0.05</c:v>
                </c:pt>
                <c:pt idx="337">
                  <c:v>0.05</c:v>
                </c:pt>
                <c:pt idx="338">
                  <c:v>0.05</c:v>
                </c:pt>
                <c:pt idx="339">
                  <c:v>0.05</c:v>
                </c:pt>
                <c:pt idx="340">
                  <c:v>0.05</c:v>
                </c:pt>
                <c:pt idx="341">
                  <c:v>0.05</c:v>
                </c:pt>
                <c:pt idx="342">
                  <c:v>0.05</c:v>
                </c:pt>
                <c:pt idx="343">
                  <c:v>0.05</c:v>
                </c:pt>
                <c:pt idx="344">
                  <c:v>0.05</c:v>
                </c:pt>
                <c:pt idx="345">
                  <c:v>0.05</c:v>
                </c:pt>
                <c:pt idx="346">
                  <c:v>0.05</c:v>
                </c:pt>
                <c:pt idx="347">
                  <c:v>0.05</c:v>
                </c:pt>
                <c:pt idx="348">
                  <c:v>0.05</c:v>
                </c:pt>
                <c:pt idx="349">
                  <c:v>0.05</c:v>
                </c:pt>
                <c:pt idx="350">
                  <c:v>0.05</c:v>
                </c:pt>
                <c:pt idx="351">
                  <c:v>0.05</c:v>
                </c:pt>
                <c:pt idx="352">
                  <c:v>0.05</c:v>
                </c:pt>
                <c:pt idx="353">
                  <c:v>0.05</c:v>
                </c:pt>
                <c:pt idx="354">
                  <c:v>0.05</c:v>
                </c:pt>
                <c:pt idx="355">
                  <c:v>0.05</c:v>
                </c:pt>
                <c:pt idx="356">
                  <c:v>0.05</c:v>
                </c:pt>
                <c:pt idx="357">
                  <c:v>0.05</c:v>
                </c:pt>
                <c:pt idx="358">
                  <c:v>0.05</c:v>
                </c:pt>
                <c:pt idx="359">
                  <c:v>0.05</c:v>
                </c:pt>
                <c:pt idx="360">
                  <c:v>0.05</c:v>
                </c:pt>
                <c:pt idx="361">
                  <c:v>0.05</c:v>
                </c:pt>
                <c:pt idx="362">
                  <c:v>0.05</c:v>
                </c:pt>
                <c:pt idx="363">
                  <c:v>0.05</c:v>
                </c:pt>
                <c:pt idx="364">
                  <c:v>0.05</c:v>
                </c:pt>
                <c:pt idx="365">
                  <c:v>0.05</c:v>
                </c:pt>
                <c:pt idx="366">
                  <c:v>0.05</c:v>
                </c:pt>
                <c:pt idx="367">
                  <c:v>0.05</c:v>
                </c:pt>
                <c:pt idx="368">
                  <c:v>0.05</c:v>
                </c:pt>
                <c:pt idx="369">
                  <c:v>0.05</c:v>
                </c:pt>
                <c:pt idx="370">
                  <c:v>0.05</c:v>
                </c:pt>
                <c:pt idx="371">
                  <c:v>0.05</c:v>
                </c:pt>
                <c:pt idx="372">
                  <c:v>0.05</c:v>
                </c:pt>
                <c:pt idx="373">
                  <c:v>0.05</c:v>
                </c:pt>
                <c:pt idx="374">
                  <c:v>0.05</c:v>
                </c:pt>
                <c:pt idx="375">
                  <c:v>0.05</c:v>
                </c:pt>
                <c:pt idx="376">
                  <c:v>0.05</c:v>
                </c:pt>
                <c:pt idx="377">
                  <c:v>0.05</c:v>
                </c:pt>
                <c:pt idx="378">
                  <c:v>0.05</c:v>
                </c:pt>
                <c:pt idx="379">
                  <c:v>0.05</c:v>
                </c:pt>
                <c:pt idx="380">
                  <c:v>0.05</c:v>
                </c:pt>
                <c:pt idx="381">
                  <c:v>0.05</c:v>
                </c:pt>
                <c:pt idx="382">
                  <c:v>0.05</c:v>
                </c:pt>
                <c:pt idx="383">
                  <c:v>0.05</c:v>
                </c:pt>
                <c:pt idx="384">
                  <c:v>0.05</c:v>
                </c:pt>
                <c:pt idx="385">
                  <c:v>0.05</c:v>
                </c:pt>
                <c:pt idx="386">
                  <c:v>0.05</c:v>
                </c:pt>
                <c:pt idx="387">
                  <c:v>0.05</c:v>
                </c:pt>
                <c:pt idx="388">
                  <c:v>0.05</c:v>
                </c:pt>
                <c:pt idx="389">
                  <c:v>0.05</c:v>
                </c:pt>
                <c:pt idx="390">
                  <c:v>0.05</c:v>
                </c:pt>
                <c:pt idx="391">
                  <c:v>0.05</c:v>
                </c:pt>
                <c:pt idx="392">
                  <c:v>0.05</c:v>
                </c:pt>
                <c:pt idx="393">
                  <c:v>0.05</c:v>
                </c:pt>
                <c:pt idx="394">
                  <c:v>0.05</c:v>
                </c:pt>
                <c:pt idx="395">
                  <c:v>0.05</c:v>
                </c:pt>
                <c:pt idx="396">
                  <c:v>0.05</c:v>
                </c:pt>
                <c:pt idx="397">
                  <c:v>0.05</c:v>
                </c:pt>
                <c:pt idx="398">
                  <c:v>0.05</c:v>
                </c:pt>
                <c:pt idx="399">
                  <c:v>0.05</c:v>
                </c:pt>
                <c:pt idx="400">
                  <c:v>0.05</c:v>
                </c:pt>
                <c:pt idx="401">
                  <c:v>0.05</c:v>
                </c:pt>
                <c:pt idx="402">
                  <c:v>0.05</c:v>
                </c:pt>
                <c:pt idx="403">
                  <c:v>0.05</c:v>
                </c:pt>
                <c:pt idx="404">
                  <c:v>0.05</c:v>
                </c:pt>
                <c:pt idx="405">
                  <c:v>0.05</c:v>
                </c:pt>
                <c:pt idx="406">
                  <c:v>0.05</c:v>
                </c:pt>
                <c:pt idx="407">
                  <c:v>0.05</c:v>
                </c:pt>
                <c:pt idx="408">
                  <c:v>0.05</c:v>
                </c:pt>
                <c:pt idx="409">
                  <c:v>0.05</c:v>
                </c:pt>
                <c:pt idx="410">
                  <c:v>0.05</c:v>
                </c:pt>
                <c:pt idx="411">
                  <c:v>0.05</c:v>
                </c:pt>
                <c:pt idx="412">
                  <c:v>0.05</c:v>
                </c:pt>
                <c:pt idx="413">
                  <c:v>0.05</c:v>
                </c:pt>
                <c:pt idx="414">
                  <c:v>0.05</c:v>
                </c:pt>
                <c:pt idx="415">
                  <c:v>0.05</c:v>
                </c:pt>
                <c:pt idx="416">
                  <c:v>0.05</c:v>
                </c:pt>
                <c:pt idx="417">
                  <c:v>0.05</c:v>
                </c:pt>
                <c:pt idx="418">
                  <c:v>0.05</c:v>
                </c:pt>
                <c:pt idx="419">
                  <c:v>0.05</c:v>
                </c:pt>
                <c:pt idx="420">
                  <c:v>0.05</c:v>
                </c:pt>
                <c:pt idx="421">
                  <c:v>0.05</c:v>
                </c:pt>
                <c:pt idx="422">
                  <c:v>0.05</c:v>
                </c:pt>
                <c:pt idx="423">
                  <c:v>0.05</c:v>
                </c:pt>
                <c:pt idx="424">
                  <c:v>0.05</c:v>
                </c:pt>
                <c:pt idx="425">
                  <c:v>0.05</c:v>
                </c:pt>
                <c:pt idx="426">
                  <c:v>0.05</c:v>
                </c:pt>
                <c:pt idx="427">
                  <c:v>0.05</c:v>
                </c:pt>
                <c:pt idx="428">
                  <c:v>0.05</c:v>
                </c:pt>
                <c:pt idx="429">
                  <c:v>0.05</c:v>
                </c:pt>
                <c:pt idx="430">
                  <c:v>0.05</c:v>
                </c:pt>
                <c:pt idx="431">
                  <c:v>0.05</c:v>
                </c:pt>
                <c:pt idx="432">
                  <c:v>0.05</c:v>
                </c:pt>
                <c:pt idx="433">
                  <c:v>0.05</c:v>
                </c:pt>
                <c:pt idx="434">
                  <c:v>0.05</c:v>
                </c:pt>
                <c:pt idx="435">
                  <c:v>0.05</c:v>
                </c:pt>
                <c:pt idx="436">
                  <c:v>0.05</c:v>
                </c:pt>
                <c:pt idx="437">
                  <c:v>0.05</c:v>
                </c:pt>
                <c:pt idx="438">
                  <c:v>0.05</c:v>
                </c:pt>
                <c:pt idx="439">
                  <c:v>0.05</c:v>
                </c:pt>
                <c:pt idx="440">
                  <c:v>0.05</c:v>
                </c:pt>
                <c:pt idx="441">
                  <c:v>0.05</c:v>
                </c:pt>
                <c:pt idx="442">
                  <c:v>0.05</c:v>
                </c:pt>
                <c:pt idx="443">
                  <c:v>0.05</c:v>
                </c:pt>
                <c:pt idx="444">
                  <c:v>0.05</c:v>
                </c:pt>
                <c:pt idx="445">
                  <c:v>0.05</c:v>
                </c:pt>
                <c:pt idx="446">
                  <c:v>0.05</c:v>
                </c:pt>
                <c:pt idx="447">
                  <c:v>0.05</c:v>
                </c:pt>
                <c:pt idx="448">
                  <c:v>0.05</c:v>
                </c:pt>
                <c:pt idx="449">
                  <c:v>0.05</c:v>
                </c:pt>
                <c:pt idx="450">
                  <c:v>0.05</c:v>
                </c:pt>
                <c:pt idx="451">
                  <c:v>0.05</c:v>
                </c:pt>
                <c:pt idx="452">
                  <c:v>0.05</c:v>
                </c:pt>
                <c:pt idx="453">
                  <c:v>0.05</c:v>
                </c:pt>
                <c:pt idx="454">
                  <c:v>0.05</c:v>
                </c:pt>
                <c:pt idx="455">
                  <c:v>0.05</c:v>
                </c:pt>
                <c:pt idx="456">
                  <c:v>0.05</c:v>
                </c:pt>
                <c:pt idx="457">
                  <c:v>0.05</c:v>
                </c:pt>
                <c:pt idx="458">
                  <c:v>0.05</c:v>
                </c:pt>
                <c:pt idx="459">
                  <c:v>0.05</c:v>
                </c:pt>
                <c:pt idx="460">
                  <c:v>0.05</c:v>
                </c:pt>
                <c:pt idx="461">
                  <c:v>0.05</c:v>
                </c:pt>
                <c:pt idx="462">
                  <c:v>0.05</c:v>
                </c:pt>
                <c:pt idx="463">
                  <c:v>0.05</c:v>
                </c:pt>
                <c:pt idx="464">
                  <c:v>0.05</c:v>
                </c:pt>
                <c:pt idx="465">
                  <c:v>0.05</c:v>
                </c:pt>
                <c:pt idx="466">
                  <c:v>0.05</c:v>
                </c:pt>
                <c:pt idx="467">
                  <c:v>0.05</c:v>
                </c:pt>
                <c:pt idx="468">
                  <c:v>0.05</c:v>
                </c:pt>
                <c:pt idx="469">
                  <c:v>0.05</c:v>
                </c:pt>
                <c:pt idx="470">
                  <c:v>0.05</c:v>
                </c:pt>
                <c:pt idx="471">
                  <c:v>0.05</c:v>
                </c:pt>
                <c:pt idx="472">
                  <c:v>0.05</c:v>
                </c:pt>
                <c:pt idx="473">
                  <c:v>0.05</c:v>
                </c:pt>
                <c:pt idx="474">
                  <c:v>0.05</c:v>
                </c:pt>
                <c:pt idx="475">
                  <c:v>0.05</c:v>
                </c:pt>
                <c:pt idx="476">
                  <c:v>0.05</c:v>
                </c:pt>
                <c:pt idx="477">
                  <c:v>0.05</c:v>
                </c:pt>
                <c:pt idx="478">
                  <c:v>0.05</c:v>
                </c:pt>
                <c:pt idx="479">
                  <c:v>0.05</c:v>
                </c:pt>
                <c:pt idx="480">
                  <c:v>0.05</c:v>
                </c:pt>
                <c:pt idx="481">
                  <c:v>0.05</c:v>
                </c:pt>
                <c:pt idx="482">
                  <c:v>0.05</c:v>
                </c:pt>
                <c:pt idx="483">
                  <c:v>0.05</c:v>
                </c:pt>
                <c:pt idx="484">
                  <c:v>0.05</c:v>
                </c:pt>
                <c:pt idx="485">
                  <c:v>0.05</c:v>
                </c:pt>
                <c:pt idx="486">
                  <c:v>0.05</c:v>
                </c:pt>
                <c:pt idx="487">
                  <c:v>0.05</c:v>
                </c:pt>
                <c:pt idx="488">
                  <c:v>0.05</c:v>
                </c:pt>
                <c:pt idx="489">
                  <c:v>0.05</c:v>
                </c:pt>
                <c:pt idx="490">
                  <c:v>0.05</c:v>
                </c:pt>
                <c:pt idx="491">
                  <c:v>0.05</c:v>
                </c:pt>
                <c:pt idx="492">
                  <c:v>0.05</c:v>
                </c:pt>
                <c:pt idx="493">
                  <c:v>0.05</c:v>
                </c:pt>
                <c:pt idx="494">
                  <c:v>0.05</c:v>
                </c:pt>
                <c:pt idx="495">
                  <c:v>0.05</c:v>
                </c:pt>
                <c:pt idx="496">
                  <c:v>0.05</c:v>
                </c:pt>
                <c:pt idx="497">
                  <c:v>0.05</c:v>
                </c:pt>
                <c:pt idx="498">
                  <c:v>0.05</c:v>
                </c:pt>
                <c:pt idx="499">
                  <c:v>0.05</c:v>
                </c:pt>
                <c:pt idx="500">
                  <c:v>0.05</c:v>
                </c:pt>
                <c:pt idx="501">
                  <c:v>0.05</c:v>
                </c:pt>
                <c:pt idx="502">
                  <c:v>0.05</c:v>
                </c:pt>
                <c:pt idx="503">
                  <c:v>0.05</c:v>
                </c:pt>
                <c:pt idx="504">
                  <c:v>0.05</c:v>
                </c:pt>
                <c:pt idx="505">
                  <c:v>0.05</c:v>
                </c:pt>
                <c:pt idx="506">
                  <c:v>0.05</c:v>
                </c:pt>
                <c:pt idx="507">
                  <c:v>0.05</c:v>
                </c:pt>
                <c:pt idx="508">
                  <c:v>0.05</c:v>
                </c:pt>
                <c:pt idx="509">
                  <c:v>0.05</c:v>
                </c:pt>
                <c:pt idx="510">
                  <c:v>0.05</c:v>
                </c:pt>
                <c:pt idx="511">
                  <c:v>0.05</c:v>
                </c:pt>
                <c:pt idx="512">
                  <c:v>0.05</c:v>
                </c:pt>
                <c:pt idx="513">
                  <c:v>0.05</c:v>
                </c:pt>
                <c:pt idx="514">
                  <c:v>0.05</c:v>
                </c:pt>
                <c:pt idx="515">
                  <c:v>0.05</c:v>
                </c:pt>
                <c:pt idx="516">
                  <c:v>0.05</c:v>
                </c:pt>
                <c:pt idx="517">
                  <c:v>0.05</c:v>
                </c:pt>
                <c:pt idx="518">
                  <c:v>0.05</c:v>
                </c:pt>
                <c:pt idx="519">
                  <c:v>0.05</c:v>
                </c:pt>
                <c:pt idx="520">
                  <c:v>0.05</c:v>
                </c:pt>
                <c:pt idx="521">
                  <c:v>0.05</c:v>
                </c:pt>
                <c:pt idx="522">
                  <c:v>0.05</c:v>
                </c:pt>
                <c:pt idx="523">
                  <c:v>0.05</c:v>
                </c:pt>
                <c:pt idx="524">
                  <c:v>0.05</c:v>
                </c:pt>
                <c:pt idx="525">
                  <c:v>0.05</c:v>
                </c:pt>
                <c:pt idx="526">
                  <c:v>0.05</c:v>
                </c:pt>
                <c:pt idx="527">
                  <c:v>0.05</c:v>
                </c:pt>
                <c:pt idx="528">
                  <c:v>0.05</c:v>
                </c:pt>
                <c:pt idx="529">
                  <c:v>0.05</c:v>
                </c:pt>
                <c:pt idx="530">
                  <c:v>0.05</c:v>
                </c:pt>
                <c:pt idx="531">
                  <c:v>0.05</c:v>
                </c:pt>
                <c:pt idx="532">
                  <c:v>0.05</c:v>
                </c:pt>
                <c:pt idx="533">
                  <c:v>0.05</c:v>
                </c:pt>
                <c:pt idx="534">
                  <c:v>0.05</c:v>
                </c:pt>
                <c:pt idx="535">
                  <c:v>0.05</c:v>
                </c:pt>
                <c:pt idx="536">
                  <c:v>0.05</c:v>
                </c:pt>
                <c:pt idx="537">
                  <c:v>0.05</c:v>
                </c:pt>
                <c:pt idx="538">
                  <c:v>0.05</c:v>
                </c:pt>
                <c:pt idx="539">
                  <c:v>0.05</c:v>
                </c:pt>
                <c:pt idx="540">
                  <c:v>0.05</c:v>
                </c:pt>
                <c:pt idx="541">
                  <c:v>0.05</c:v>
                </c:pt>
                <c:pt idx="542">
                  <c:v>0.05</c:v>
                </c:pt>
                <c:pt idx="543">
                  <c:v>0.05</c:v>
                </c:pt>
                <c:pt idx="544">
                  <c:v>0.05</c:v>
                </c:pt>
                <c:pt idx="545">
                  <c:v>0.05</c:v>
                </c:pt>
                <c:pt idx="546">
                  <c:v>0.05</c:v>
                </c:pt>
                <c:pt idx="547">
                  <c:v>0.05</c:v>
                </c:pt>
                <c:pt idx="548">
                  <c:v>0.05</c:v>
                </c:pt>
                <c:pt idx="549">
                  <c:v>0.05</c:v>
                </c:pt>
                <c:pt idx="550">
                  <c:v>0.05</c:v>
                </c:pt>
                <c:pt idx="551">
                  <c:v>0.05</c:v>
                </c:pt>
                <c:pt idx="552">
                  <c:v>0.05</c:v>
                </c:pt>
                <c:pt idx="553">
                  <c:v>0.05</c:v>
                </c:pt>
                <c:pt idx="554">
                  <c:v>0.05</c:v>
                </c:pt>
                <c:pt idx="555">
                  <c:v>0.05</c:v>
                </c:pt>
                <c:pt idx="556">
                  <c:v>0.05</c:v>
                </c:pt>
                <c:pt idx="557">
                  <c:v>0.05</c:v>
                </c:pt>
                <c:pt idx="558">
                  <c:v>0.05</c:v>
                </c:pt>
                <c:pt idx="559">
                  <c:v>0.05</c:v>
                </c:pt>
                <c:pt idx="560">
                  <c:v>0.05</c:v>
                </c:pt>
                <c:pt idx="561">
                  <c:v>0.05</c:v>
                </c:pt>
                <c:pt idx="562">
                  <c:v>0.05</c:v>
                </c:pt>
                <c:pt idx="563">
                  <c:v>0.05</c:v>
                </c:pt>
                <c:pt idx="564">
                  <c:v>0.05</c:v>
                </c:pt>
                <c:pt idx="565">
                  <c:v>0.05</c:v>
                </c:pt>
                <c:pt idx="566">
                  <c:v>0.05</c:v>
                </c:pt>
                <c:pt idx="567">
                  <c:v>0.05</c:v>
                </c:pt>
                <c:pt idx="568">
                  <c:v>0.05</c:v>
                </c:pt>
                <c:pt idx="569">
                  <c:v>0.05</c:v>
                </c:pt>
                <c:pt idx="570">
                  <c:v>0.05</c:v>
                </c:pt>
                <c:pt idx="571">
                  <c:v>0.05</c:v>
                </c:pt>
                <c:pt idx="572">
                  <c:v>0.05</c:v>
                </c:pt>
                <c:pt idx="573">
                  <c:v>0.05</c:v>
                </c:pt>
                <c:pt idx="574">
                  <c:v>0.05</c:v>
                </c:pt>
                <c:pt idx="575">
                  <c:v>0.05</c:v>
                </c:pt>
                <c:pt idx="576">
                  <c:v>0.05</c:v>
                </c:pt>
                <c:pt idx="577">
                  <c:v>0.05</c:v>
                </c:pt>
                <c:pt idx="578">
                  <c:v>0.05</c:v>
                </c:pt>
                <c:pt idx="579">
                  <c:v>0.05</c:v>
                </c:pt>
                <c:pt idx="580">
                  <c:v>0.05</c:v>
                </c:pt>
                <c:pt idx="581">
                  <c:v>0.05</c:v>
                </c:pt>
                <c:pt idx="582">
                  <c:v>0.05</c:v>
                </c:pt>
                <c:pt idx="583">
                  <c:v>0.05</c:v>
                </c:pt>
                <c:pt idx="584">
                  <c:v>0.05</c:v>
                </c:pt>
                <c:pt idx="585">
                  <c:v>0.05</c:v>
                </c:pt>
                <c:pt idx="586">
                  <c:v>0.05</c:v>
                </c:pt>
                <c:pt idx="587">
                  <c:v>0.05</c:v>
                </c:pt>
                <c:pt idx="588">
                  <c:v>0.05</c:v>
                </c:pt>
                <c:pt idx="589">
                  <c:v>0.05</c:v>
                </c:pt>
                <c:pt idx="590">
                  <c:v>0.05</c:v>
                </c:pt>
                <c:pt idx="591">
                  <c:v>0.05</c:v>
                </c:pt>
                <c:pt idx="592">
                  <c:v>0.05</c:v>
                </c:pt>
                <c:pt idx="593">
                  <c:v>0.05</c:v>
                </c:pt>
                <c:pt idx="594">
                  <c:v>0.05</c:v>
                </c:pt>
                <c:pt idx="595">
                  <c:v>0.05</c:v>
                </c:pt>
                <c:pt idx="596">
                  <c:v>0.05</c:v>
                </c:pt>
                <c:pt idx="597">
                  <c:v>0.05</c:v>
                </c:pt>
                <c:pt idx="598">
                  <c:v>0.05</c:v>
                </c:pt>
                <c:pt idx="599">
                  <c:v>0.05</c:v>
                </c:pt>
                <c:pt idx="600">
                  <c:v>0.05</c:v>
                </c:pt>
                <c:pt idx="601">
                  <c:v>0.05</c:v>
                </c:pt>
                <c:pt idx="602">
                  <c:v>0.05</c:v>
                </c:pt>
                <c:pt idx="603">
                  <c:v>0.05</c:v>
                </c:pt>
                <c:pt idx="604">
                  <c:v>0.05</c:v>
                </c:pt>
                <c:pt idx="605">
                  <c:v>0.05</c:v>
                </c:pt>
                <c:pt idx="606">
                  <c:v>0.05</c:v>
                </c:pt>
                <c:pt idx="607">
                  <c:v>0.05</c:v>
                </c:pt>
                <c:pt idx="608">
                  <c:v>0.05</c:v>
                </c:pt>
                <c:pt idx="609">
                  <c:v>0.05</c:v>
                </c:pt>
                <c:pt idx="610">
                  <c:v>0.05</c:v>
                </c:pt>
                <c:pt idx="611">
                  <c:v>0.05</c:v>
                </c:pt>
                <c:pt idx="612">
                  <c:v>0.05</c:v>
                </c:pt>
                <c:pt idx="613">
                  <c:v>0.05</c:v>
                </c:pt>
                <c:pt idx="614">
                  <c:v>0.05</c:v>
                </c:pt>
                <c:pt idx="615">
                  <c:v>0.05</c:v>
                </c:pt>
                <c:pt idx="616">
                  <c:v>0.05</c:v>
                </c:pt>
                <c:pt idx="617">
                  <c:v>0.05</c:v>
                </c:pt>
                <c:pt idx="618">
                  <c:v>0.05</c:v>
                </c:pt>
                <c:pt idx="619">
                  <c:v>0.05</c:v>
                </c:pt>
                <c:pt idx="620">
                  <c:v>0.05</c:v>
                </c:pt>
                <c:pt idx="621">
                  <c:v>0.05</c:v>
                </c:pt>
                <c:pt idx="622">
                  <c:v>0.05</c:v>
                </c:pt>
                <c:pt idx="623">
                  <c:v>0.05</c:v>
                </c:pt>
                <c:pt idx="624">
                  <c:v>0.05</c:v>
                </c:pt>
                <c:pt idx="625">
                  <c:v>0.05</c:v>
                </c:pt>
                <c:pt idx="626">
                  <c:v>0.05</c:v>
                </c:pt>
                <c:pt idx="627">
                  <c:v>0.05</c:v>
                </c:pt>
                <c:pt idx="628">
                  <c:v>0.05</c:v>
                </c:pt>
                <c:pt idx="629">
                  <c:v>0.05</c:v>
                </c:pt>
                <c:pt idx="630">
                  <c:v>0.05</c:v>
                </c:pt>
                <c:pt idx="631">
                  <c:v>0.05</c:v>
                </c:pt>
                <c:pt idx="632">
                  <c:v>0.05</c:v>
                </c:pt>
                <c:pt idx="633">
                  <c:v>0.05</c:v>
                </c:pt>
                <c:pt idx="634">
                  <c:v>0.05</c:v>
                </c:pt>
                <c:pt idx="635">
                  <c:v>0.05</c:v>
                </c:pt>
                <c:pt idx="636">
                  <c:v>0.05</c:v>
                </c:pt>
                <c:pt idx="637">
                  <c:v>0.05</c:v>
                </c:pt>
                <c:pt idx="638">
                  <c:v>0.05</c:v>
                </c:pt>
                <c:pt idx="639">
                  <c:v>0.05</c:v>
                </c:pt>
                <c:pt idx="640">
                  <c:v>0.05</c:v>
                </c:pt>
                <c:pt idx="641">
                  <c:v>0.05</c:v>
                </c:pt>
                <c:pt idx="642">
                  <c:v>0.05</c:v>
                </c:pt>
                <c:pt idx="643">
                  <c:v>0.05</c:v>
                </c:pt>
                <c:pt idx="644">
                  <c:v>0.05</c:v>
                </c:pt>
                <c:pt idx="645">
                  <c:v>0.05</c:v>
                </c:pt>
                <c:pt idx="646">
                  <c:v>0.05</c:v>
                </c:pt>
                <c:pt idx="647">
                  <c:v>0.05</c:v>
                </c:pt>
                <c:pt idx="648">
                  <c:v>0.05</c:v>
                </c:pt>
                <c:pt idx="649">
                  <c:v>0.05</c:v>
                </c:pt>
                <c:pt idx="650">
                  <c:v>0.05</c:v>
                </c:pt>
                <c:pt idx="651">
                  <c:v>0.05</c:v>
                </c:pt>
                <c:pt idx="652">
                  <c:v>0.05</c:v>
                </c:pt>
                <c:pt idx="653">
                  <c:v>0.05</c:v>
                </c:pt>
                <c:pt idx="654">
                  <c:v>0.05</c:v>
                </c:pt>
                <c:pt idx="655">
                  <c:v>0.05</c:v>
                </c:pt>
                <c:pt idx="656">
                  <c:v>0.05</c:v>
                </c:pt>
                <c:pt idx="657">
                  <c:v>0.05</c:v>
                </c:pt>
                <c:pt idx="658">
                  <c:v>0.05</c:v>
                </c:pt>
                <c:pt idx="659">
                  <c:v>0.05</c:v>
                </c:pt>
                <c:pt idx="660">
                  <c:v>0.05</c:v>
                </c:pt>
                <c:pt idx="661">
                  <c:v>0.05</c:v>
                </c:pt>
                <c:pt idx="662">
                  <c:v>0.05</c:v>
                </c:pt>
                <c:pt idx="663">
                  <c:v>0.05</c:v>
                </c:pt>
                <c:pt idx="664">
                  <c:v>0.05</c:v>
                </c:pt>
                <c:pt idx="665">
                  <c:v>0.05</c:v>
                </c:pt>
                <c:pt idx="666">
                  <c:v>0.05</c:v>
                </c:pt>
                <c:pt idx="667">
                  <c:v>0.05</c:v>
                </c:pt>
                <c:pt idx="668">
                  <c:v>0.05</c:v>
                </c:pt>
                <c:pt idx="669">
                  <c:v>0.05</c:v>
                </c:pt>
                <c:pt idx="670">
                  <c:v>0.05</c:v>
                </c:pt>
                <c:pt idx="671">
                  <c:v>0.05</c:v>
                </c:pt>
                <c:pt idx="672">
                  <c:v>0.05</c:v>
                </c:pt>
                <c:pt idx="673">
                  <c:v>0.05</c:v>
                </c:pt>
                <c:pt idx="674">
                  <c:v>0.05</c:v>
                </c:pt>
                <c:pt idx="675">
                  <c:v>0.05</c:v>
                </c:pt>
                <c:pt idx="676">
                  <c:v>0.05</c:v>
                </c:pt>
                <c:pt idx="677">
                  <c:v>0.05</c:v>
                </c:pt>
                <c:pt idx="678">
                  <c:v>0.05</c:v>
                </c:pt>
                <c:pt idx="679">
                  <c:v>0.05</c:v>
                </c:pt>
                <c:pt idx="680">
                  <c:v>0.05</c:v>
                </c:pt>
                <c:pt idx="681">
                  <c:v>0.05</c:v>
                </c:pt>
                <c:pt idx="682">
                  <c:v>0.05</c:v>
                </c:pt>
                <c:pt idx="683">
                  <c:v>0.05</c:v>
                </c:pt>
                <c:pt idx="684">
                  <c:v>0.05</c:v>
                </c:pt>
                <c:pt idx="685">
                  <c:v>0.05</c:v>
                </c:pt>
                <c:pt idx="686">
                  <c:v>0.05</c:v>
                </c:pt>
                <c:pt idx="687">
                  <c:v>0.05</c:v>
                </c:pt>
                <c:pt idx="688">
                  <c:v>0.05</c:v>
                </c:pt>
                <c:pt idx="689">
                  <c:v>0.05</c:v>
                </c:pt>
                <c:pt idx="690">
                  <c:v>0.05</c:v>
                </c:pt>
                <c:pt idx="691">
                  <c:v>0.05</c:v>
                </c:pt>
                <c:pt idx="692">
                  <c:v>0.05</c:v>
                </c:pt>
                <c:pt idx="693">
                  <c:v>0.05</c:v>
                </c:pt>
                <c:pt idx="694">
                  <c:v>0.05</c:v>
                </c:pt>
                <c:pt idx="695">
                  <c:v>0.05</c:v>
                </c:pt>
                <c:pt idx="696">
                  <c:v>0.05</c:v>
                </c:pt>
                <c:pt idx="697">
                  <c:v>0.05</c:v>
                </c:pt>
                <c:pt idx="698">
                  <c:v>0.05</c:v>
                </c:pt>
                <c:pt idx="699">
                  <c:v>0.05</c:v>
                </c:pt>
                <c:pt idx="700">
                  <c:v>0.05</c:v>
                </c:pt>
                <c:pt idx="701">
                  <c:v>0.05</c:v>
                </c:pt>
                <c:pt idx="702">
                  <c:v>0.05</c:v>
                </c:pt>
                <c:pt idx="703">
                  <c:v>0.05</c:v>
                </c:pt>
                <c:pt idx="704">
                  <c:v>0.05</c:v>
                </c:pt>
                <c:pt idx="705">
                  <c:v>0.05</c:v>
                </c:pt>
                <c:pt idx="706">
                  <c:v>0.05</c:v>
                </c:pt>
                <c:pt idx="707">
                  <c:v>0.05</c:v>
                </c:pt>
                <c:pt idx="708">
                  <c:v>0.05</c:v>
                </c:pt>
                <c:pt idx="709">
                  <c:v>0.05</c:v>
                </c:pt>
                <c:pt idx="710">
                  <c:v>0.05</c:v>
                </c:pt>
                <c:pt idx="711">
                  <c:v>0.05</c:v>
                </c:pt>
                <c:pt idx="712">
                  <c:v>0.05</c:v>
                </c:pt>
                <c:pt idx="713">
                  <c:v>0.05</c:v>
                </c:pt>
                <c:pt idx="714">
                  <c:v>0.05</c:v>
                </c:pt>
                <c:pt idx="715">
                  <c:v>0.05</c:v>
                </c:pt>
                <c:pt idx="716">
                  <c:v>0.05</c:v>
                </c:pt>
                <c:pt idx="717">
                  <c:v>0.05</c:v>
                </c:pt>
                <c:pt idx="718">
                  <c:v>0.05</c:v>
                </c:pt>
                <c:pt idx="719">
                  <c:v>0.05</c:v>
                </c:pt>
                <c:pt idx="720">
                  <c:v>0.05</c:v>
                </c:pt>
                <c:pt idx="721">
                  <c:v>0.05</c:v>
                </c:pt>
                <c:pt idx="722">
                  <c:v>0.05</c:v>
                </c:pt>
                <c:pt idx="723">
                  <c:v>0.05</c:v>
                </c:pt>
                <c:pt idx="724">
                  <c:v>0.05</c:v>
                </c:pt>
                <c:pt idx="725">
                  <c:v>0.05</c:v>
                </c:pt>
                <c:pt idx="726">
                  <c:v>0.05</c:v>
                </c:pt>
                <c:pt idx="727">
                  <c:v>0.05</c:v>
                </c:pt>
                <c:pt idx="728">
                  <c:v>0.05</c:v>
                </c:pt>
                <c:pt idx="729">
                  <c:v>0.05</c:v>
                </c:pt>
                <c:pt idx="730">
                  <c:v>0.05</c:v>
                </c:pt>
                <c:pt idx="731">
                  <c:v>0.05</c:v>
                </c:pt>
                <c:pt idx="732">
                  <c:v>0.05</c:v>
                </c:pt>
                <c:pt idx="733">
                  <c:v>0.05</c:v>
                </c:pt>
                <c:pt idx="734">
                  <c:v>0.05</c:v>
                </c:pt>
                <c:pt idx="735">
                  <c:v>0.05</c:v>
                </c:pt>
                <c:pt idx="736">
                  <c:v>0.05</c:v>
                </c:pt>
                <c:pt idx="737">
                  <c:v>0.05</c:v>
                </c:pt>
                <c:pt idx="738">
                  <c:v>0.05</c:v>
                </c:pt>
                <c:pt idx="739">
                  <c:v>0.05</c:v>
                </c:pt>
                <c:pt idx="740">
                  <c:v>0.05</c:v>
                </c:pt>
                <c:pt idx="741">
                  <c:v>0.05</c:v>
                </c:pt>
                <c:pt idx="742">
                  <c:v>0.05</c:v>
                </c:pt>
                <c:pt idx="743">
                  <c:v>0.05</c:v>
                </c:pt>
                <c:pt idx="744">
                  <c:v>0.05</c:v>
                </c:pt>
                <c:pt idx="745">
                  <c:v>0.05</c:v>
                </c:pt>
                <c:pt idx="746">
                  <c:v>0.05</c:v>
                </c:pt>
                <c:pt idx="747">
                  <c:v>0.05</c:v>
                </c:pt>
                <c:pt idx="748">
                  <c:v>0.05</c:v>
                </c:pt>
                <c:pt idx="749">
                  <c:v>0.05</c:v>
                </c:pt>
                <c:pt idx="750">
                  <c:v>0.05</c:v>
                </c:pt>
                <c:pt idx="751">
                  <c:v>0.05</c:v>
                </c:pt>
                <c:pt idx="752">
                  <c:v>0.05</c:v>
                </c:pt>
                <c:pt idx="753">
                  <c:v>0.05</c:v>
                </c:pt>
                <c:pt idx="754">
                  <c:v>0.05</c:v>
                </c:pt>
                <c:pt idx="755">
                  <c:v>0.05</c:v>
                </c:pt>
                <c:pt idx="756">
                  <c:v>0.05</c:v>
                </c:pt>
                <c:pt idx="757">
                  <c:v>0.05</c:v>
                </c:pt>
                <c:pt idx="758">
                  <c:v>0.05</c:v>
                </c:pt>
                <c:pt idx="759">
                  <c:v>0.05</c:v>
                </c:pt>
                <c:pt idx="760">
                  <c:v>0.05</c:v>
                </c:pt>
                <c:pt idx="761">
                  <c:v>0.05</c:v>
                </c:pt>
                <c:pt idx="762">
                  <c:v>0.05</c:v>
                </c:pt>
                <c:pt idx="763">
                  <c:v>0.05</c:v>
                </c:pt>
              </c:numCache>
            </c:numRef>
          </c:yVal>
          <c:smooth val="0"/>
          <c:extLst xmlns:c16r2="http://schemas.microsoft.com/office/drawing/2015/06/chart">
            <c:ext xmlns:c16="http://schemas.microsoft.com/office/drawing/2014/chart" uri="{C3380CC4-5D6E-409C-BE32-E72D297353CC}">
              <c16:uniqueId val="{00000000-AEC1-4E47-8E9A-D59D5A1A5C25}"/>
            </c:ext>
          </c:extLst>
        </c:ser>
        <c:ser>
          <c:idx val="1"/>
          <c:order val="1"/>
          <c:spPr>
            <a:ln w="28575" cap="rnd">
              <a:solidFill>
                <a:srgbClr val="1602A6"/>
              </a:solidFill>
              <a:round/>
            </a:ln>
            <a:effectLst/>
          </c:spPr>
          <c:marker>
            <c:symbol val="none"/>
          </c:marker>
          <c:xVal>
            <c:numRef>
              <c:f>盐度!$A$2:$A$765</c:f>
              <c:numCache>
                <c:formatCode>m/d/yyyy\ h:mm</c:formatCode>
                <c:ptCount val="764"/>
                <c:pt idx="0">
                  <c:v>42155.586111111101</c:v>
                </c:pt>
                <c:pt idx="1">
                  <c:v>42154.002777777801</c:v>
                </c:pt>
                <c:pt idx="2">
                  <c:v>42154.023611111093</c:v>
                </c:pt>
                <c:pt idx="3">
                  <c:v>42154.044444444407</c:v>
                </c:pt>
                <c:pt idx="4">
                  <c:v>42154.065277777801</c:v>
                </c:pt>
                <c:pt idx="5">
                  <c:v>42154.086111111101</c:v>
                </c:pt>
                <c:pt idx="6">
                  <c:v>42154.106944444407</c:v>
                </c:pt>
                <c:pt idx="7">
                  <c:v>42154.127777777794</c:v>
                </c:pt>
                <c:pt idx="8">
                  <c:v>42154.148611111101</c:v>
                </c:pt>
                <c:pt idx="9">
                  <c:v>42154.1694444444</c:v>
                </c:pt>
                <c:pt idx="10">
                  <c:v>42154.190277777801</c:v>
                </c:pt>
                <c:pt idx="11">
                  <c:v>42154.211111111093</c:v>
                </c:pt>
                <c:pt idx="12">
                  <c:v>42154.2319444444</c:v>
                </c:pt>
                <c:pt idx="13">
                  <c:v>42154.252777777801</c:v>
                </c:pt>
                <c:pt idx="14">
                  <c:v>42154.273611111093</c:v>
                </c:pt>
                <c:pt idx="15">
                  <c:v>42154.2944444444</c:v>
                </c:pt>
                <c:pt idx="16">
                  <c:v>42154.315277777809</c:v>
                </c:pt>
                <c:pt idx="17">
                  <c:v>42154.336111111101</c:v>
                </c:pt>
                <c:pt idx="18">
                  <c:v>42154.356944444415</c:v>
                </c:pt>
                <c:pt idx="19">
                  <c:v>42154.377777777801</c:v>
                </c:pt>
                <c:pt idx="20">
                  <c:v>42154.398611111101</c:v>
                </c:pt>
                <c:pt idx="21">
                  <c:v>42154.419444444407</c:v>
                </c:pt>
                <c:pt idx="22">
                  <c:v>42154.440277777809</c:v>
                </c:pt>
                <c:pt idx="23">
                  <c:v>42154.6694444444</c:v>
                </c:pt>
                <c:pt idx="24">
                  <c:v>42154.690277777801</c:v>
                </c:pt>
                <c:pt idx="25">
                  <c:v>42154.711111111093</c:v>
                </c:pt>
                <c:pt idx="26">
                  <c:v>42154.7319444444</c:v>
                </c:pt>
                <c:pt idx="27">
                  <c:v>42154.752777777801</c:v>
                </c:pt>
                <c:pt idx="28">
                  <c:v>42154.773611111093</c:v>
                </c:pt>
                <c:pt idx="29">
                  <c:v>42154.7944444444</c:v>
                </c:pt>
                <c:pt idx="30">
                  <c:v>42154.815277777809</c:v>
                </c:pt>
                <c:pt idx="31">
                  <c:v>42154.836111111101</c:v>
                </c:pt>
                <c:pt idx="32">
                  <c:v>42154.856944444415</c:v>
                </c:pt>
                <c:pt idx="33">
                  <c:v>42154.877777777801</c:v>
                </c:pt>
                <c:pt idx="34">
                  <c:v>42154.898611111101</c:v>
                </c:pt>
                <c:pt idx="35">
                  <c:v>42154.919444444407</c:v>
                </c:pt>
                <c:pt idx="36">
                  <c:v>42154.940277777809</c:v>
                </c:pt>
                <c:pt idx="37">
                  <c:v>42154.961111111093</c:v>
                </c:pt>
                <c:pt idx="38">
                  <c:v>42154.981944444407</c:v>
                </c:pt>
                <c:pt idx="39">
                  <c:v>42155.002777777801</c:v>
                </c:pt>
                <c:pt idx="40">
                  <c:v>42155.023611111093</c:v>
                </c:pt>
                <c:pt idx="41">
                  <c:v>42155.044444444407</c:v>
                </c:pt>
                <c:pt idx="42">
                  <c:v>42155.065277777801</c:v>
                </c:pt>
                <c:pt idx="43">
                  <c:v>42155.086111111101</c:v>
                </c:pt>
                <c:pt idx="44">
                  <c:v>42155.106944444407</c:v>
                </c:pt>
                <c:pt idx="45">
                  <c:v>42155.127777777794</c:v>
                </c:pt>
                <c:pt idx="46">
                  <c:v>42155.148611111101</c:v>
                </c:pt>
                <c:pt idx="47">
                  <c:v>42155.1694444444</c:v>
                </c:pt>
                <c:pt idx="48">
                  <c:v>42155.190277777801</c:v>
                </c:pt>
                <c:pt idx="49">
                  <c:v>42155.211111111093</c:v>
                </c:pt>
                <c:pt idx="50">
                  <c:v>42155.2319444444</c:v>
                </c:pt>
                <c:pt idx="51">
                  <c:v>42155.252777777801</c:v>
                </c:pt>
                <c:pt idx="52">
                  <c:v>42155.273611111093</c:v>
                </c:pt>
                <c:pt idx="53">
                  <c:v>42155.2944444444</c:v>
                </c:pt>
                <c:pt idx="54">
                  <c:v>42155.315277777809</c:v>
                </c:pt>
                <c:pt idx="55">
                  <c:v>42155.336111111101</c:v>
                </c:pt>
                <c:pt idx="56">
                  <c:v>42155.356944444415</c:v>
                </c:pt>
                <c:pt idx="57">
                  <c:v>42155.377777777801</c:v>
                </c:pt>
                <c:pt idx="58">
                  <c:v>42155.398611111101</c:v>
                </c:pt>
                <c:pt idx="59">
                  <c:v>42155.419444444407</c:v>
                </c:pt>
                <c:pt idx="60">
                  <c:v>42155.440277777809</c:v>
                </c:pt>
                <c:pt idx="61">
                  <c:v>42155.481944444407</c:v>
                </c:pt>
                <c:pt idx="62">
                  <c:v>42155.502777777801</c:v>
                </c:pt>
                <c:pt idx="63">
                  <c:v>42155.523611111093</c:v>
                </c:pt>
                <c:pt idx="64">
                  <c:v>42155.544444444407</c:v>
                </c:pt>
                <c:pt idx="65">
                  <c:v>42155.565277777801</c:v>
                </c:pt>
                <c:pt idx="66">
                  <c:v>42155.606944444407</c:v>
                </c:pt>
                <c:pt idx="67">
                  <c:v>42155.627777777794</c:v>
                </c:pt>
                <c:pt idx="68">
                  <c:v>42155.648611111101</c:v>
                </c:pt>
                <c:pt idx="69">
                  <c:v>42155.6694444444</c:v>
                </c:pt>
                <c:pt idx="70">
                  <c:v>42155.690277777801</c:v>
                </c:pt>
                <c:pt idx="71">
                  <c:v>42155.7319444444</c:v>
                </c:pt>
                <c:pt idx="72">
                  <c:v>42155.752777777801</c:v>
                </c:pt>
                <c:pt idx="73">
                  <c:v>42155.773611111093</c:v>
                </c:pt>
                <c:pt idx="74">
                  <c:v>42155.7944444444</c:v>
                </c:pt>
                <c:pt idx="75">
                  <c:v>42155.815277777809</c:v>
                </c:pt>
                <c:pt idx="76">
                  <c:v>42155.836111111101</c:v>
                </c:pt>
                <c:pt idx="77">
                  <c:v>42155.856944444415</c:v>
                </c:pt>
                <c:pt idx="78">
                  <c:v>42155.877777777801</c:v>
                </c:pt>
                <c:pt idx="79">
                  <c:v>42155.898611111101</c:v>
                </c:pt>
                <c:pt idx="80">
                  <c:v>42155.919444444407</c:v>
                </c:pt>
                <c:pt idx="81">
                  <c:v>42155.940277777809</c:v>
                </c:pt>
                <c:pt idx="82">
                  <c:v>42155.961111111093</c:v>
                </c:pt>
                <c:pt idx="83">
                  <c:v>42155.981944444407</c:v>
                </c:pt>
                <c:pt idx="84">
                  <c:v>42156.002777777801</c:v>
                </c:pt>
                <c:pt idx="85">
                  <c:v>42156.023611111093</c:v>
                </c:pt>
                <c:pt idx="86">
                  <c:v>42156.044444444407</c:v>
                </c:pt>
                <c:pt idx="87">
                  <c:v>42156.065277777801</c:v>
                </c:pt>
                <c:pt idx="88">
                  <c:v>42156.086111111101</c:v>
                </c:pt>
                <c:pt idx="89">
                  <c:v>42156.106944444407</c:v>
                </c:pt>
                <c:pt idx="90">
                  <c:v>42156.127777777794</c:v>
                </c:pt>
                <c:pt idx="91">
                  <c:v>42156.148611111101</c:v>
                </c:pt>
                <c:pt idx="92">
                  <c:v>42156.1694444444</c:v>
                </c:pt>
                <c:pt idx="93">
                  <c:v>42156.190277777801</c:v>
                </c:pt>
                <c:pt idx="94">
                  <c:v>42156.211111111093</c:v>
                </c:pt>
                <c:pt idx="95">
                  <c:v>42156.2319444444</c:v>
                </c:pt>
                <c:pt idx="96">
                  <c:v>42156.252777777801</c:v>
                </c:pt>
                <c:pt idx="97">
                  <c:v>42156.273611111093</c:v>
                </c:pt>
                <c:pt idx="98">
                  <c:v>42156.2944444444</c:v>
                </c:pt>
                <c:pt idx="99">
                  <c:v>42156.315277777809</c:v>
                </c:pt>
                <c:pt idx="100">
                  <c:v>42156.336111111101</c:v>
                </c:pt>
                <c:pt idx="101">
                  <c:v>42156.356944444415</c:v>
                </c:pt>
                <c:pt idx="102">
                  <c:v>42156.377777777801</c:v>
                </c:pt>
                <c:pt idx="103">
                  <c:v>42156.398611111101</c:v>
                </c:pt>
                <c:pt idx="104">
                  <c:v>42156.419444444407</c:v>
                </c:pt>
                <c:pt idx="105">
                  <c:v>42156.440277777809</c:v>
                </c:pt>
                <c:pt idx="106">
                  <c:v>42156.481944444407</c:v>
                </c:pt>
                <c:pt idx="107">
                  <c:v>42156.502777777801</c:v>
                </c:pt>
                <c:pt idx="108">
                  <c:v>42156.523611111093</c:v>
                </c:pt>
                <c:pt idx="109">
                  <c:v>42156.544444444407</c:v>
                </c:pt>
                <c:pt idx="110">
                  <c:v>42156.565277777801</c:v>
                </c:pt>
                <c:pt idx="111">
                  <c:v>42156.606944444407</c:v>
                </c:pt>
                <c:pt idx="112">
                  <c:v>42156.627777777794</c:v>
                </c:pt>
                <c:pt idx="113">
                  <c:v>42156.648611111101</c:v>
                </c:pt>
                <c:pt idx="114">
                  <c:v>42156.6694444444</c:v>
                </c:pt>
                <c:pt idx="115">
                  <c:v>42156.690277777801</c:v>
                </c:pt>
                <c:pt idx="116">
                  <c:v>42156.711111111093</c:v>
                </c:pt>
                <c:pt idx="117">
                  <c:v>42156.7319444444</c:v>
                </c:pt>
                <c:pt idx="118">
                  <c:v>42156.752777777801</c:v>
                </c:pt>
                <c:pt idx="119">
                  <c:v>42156.773611111093</c:v>
                </c:pt>
                <c:pt idx="120">
                  <c:v>42156.7944444444</c:v>
                </c:pt>
                <c:pt idx="121">
                  <c:v>42156.815277777809</c:v>
                </c:pt>
                <c:pt idx="122">
                  <c:v>42156.836111111101</c:v>
                </c:pt>
                <c:pt idx="123">
                  <c:v>42156.856944444415</c:v>
                </c:pt>
                <c:pt idx="124">
                  <c:v>42156.877777777801</c:v>
                </c:pt>
                <c:pt idx="125">
                  <c:v>42156.898611111101</c:v>
                </c:pt>
                <c:pt idx="126">
                  <c:v>42156.919444444407</c:v>
                </c:pt>
                <c:pt idx="127">
                  <c:v>42156.940277777809</c:v>
                </c:pt>
                <c:pt idx="128">
                  <c:v>42156.961111111093</c:v>
                </c:pt>
                <c:pt idx="129">
                  <c:v>42156.981944444407</c:v>
                </c:pt>
                <c:pt idx="130">
                  <c:v>42157.002777777801</c:v>
                </c:pt>
                <c:pt idx="131">
                  <c:v>42157.023611111093</c:v>
                </c:pt>
                <c:pt idx="132">
                  <c:v>42157.044444444407</c:v>
                </c:pt>
                <c:pt idx="133">
                  <c:v>42157.065277777801</c:v>
                </c:pt>
                <c:pt idx="134">
                  <c:v>42157.086111111101</c:v>
                </c:pt>
                <c:pt idx="135">
                  <c:v>42157.106944444407</c:v>
                </c:pt>
                <c:pt idx="136">
                  <c:v>42157.127777777794</c:v>
                </c:pt>
                <c:pt idx="137">
                  <c:v>42157.148611111101</c:v>
                </c:pt>
                <c:pt idx="138">
                  <c:v>42157.1694444444</c:v>
                </c:pt>
                <c:pt idx="139">
                  <c:v>42157.190277777801</c:v>
                </c:pt>
                <c:pt idx="140">
                  <c:v>42157.211111111093</c:v>
                </c:pt>
                <c:pt idx="141">
                  <c:v>42157.2319444444</c:v>
                </c:pt>
                <c:pt idx="142">
                  <c:v>42157.252777777801</c:v>
                </c:pt>
                <c:pt idx="143">
                  <c:v>42157.273611111093</c:v>
                </c:pt>
                <c:pt idx="144">
                  <c:v>42157.2944444444</c:v>
                </c:pt>
                <c:pt idx="145">
                  <c:v>42157.315277777809</c:v>
                </c:pt>
                <c:pt idx="146">
                  <c:v>42157.336111111101</c:v>
                </c:pt>
                <c:pt idx="147">
                  <c:v>42157.461111111093</c:v>
                </c:pt>
                <c:pt idx="148">
                  <c:v>42157.481944444407</c:v>
                </c:pt>
                <c:pt idx="149">
                  <c:v>42157.502777777801</c:v>
                </c:pt>
                <c:pt idx="150">
                  <c:v>42157.523611111093</c:v>
                </c:pt>
                <c:pt idx="151">
                  <c:v>42157.544444444407</c:v>
                </c:pt>
                <c:pt idx="152">
                  <c:v>42157.565277777801</c:v>
                </c:pt>
                <c:pt idx="153">
                  <c:v>42157.586111111101</c:v>
                </c:pt>
                <c:pt idx="154">
                  <c:v>42157.606944444407</c:v>
                </c:pt>
                <c:pt idx="155">
                  <c:v>42157.627777777794</c:v>
                </c:pt>
                <c:pt idx="156">
                  <c:v>42157.648611111101</c:v>
                </c:pt>
                <c:pt idx="157">
                  <c:v>42157.6694444444</c:v>
                </c:pt>
                <c:pt idx="158">
                  <c:v>42157.711111111093</c:v>
                </c:pt>
                <c:pt idx="159">
                  <c:v>42157.752777777801</c:v>
                </c:pt>
                <c:pt idx="160">
                  <c:v>42157.773611111093</c:v>
                </c:pt>
                <c:pt idx="161">
                  <c:v>42157.7944444444</c:v>
                </c:pt>
                <c:pt idx="162">
                  <c:v>42157.815277777809</c:v>
                </c:pt>
                <c:pt idx="163">
                  <c:v>42157.836111111101</c:v>
                </c:pt>
                <c:pt idx="164">
                  <c:v>42157.856944444415</c:v>
                </c:pt>
                <c:pt idx="165">
                  <c:v>42157.877777777801</c:v>
                </c:pt>
                <c:pt idx="166">
                  <c:v>42157.898611111101</c:v>
                </c:pt>
                <c:pt idx="167">
                  <c:v>42157.919444444407</c:v>
                </c:pt>
                <c:pt idx="168">
                  <c:v>42157.940277777809</c:v>
                </c:pt>
                <c:pt idx="169">
                  <c:v>42157.961111111093</c:v>
                </c:pt>
                <c:pt idx="170">
                  <c:v>42157.981944444407</c:v>
                </c:pt>
                <c:pt idx="171">
                  <c:v>42158.002777777801</c:v>
                </c:pt>
                <c:pt idx="172">
                  <c:v>42158.023611111093</c:v>
                </c:pt>
                <c:pt idx="173">
                  <c:v>42158.044444444407</c:v>
                </c:pt>
                <c:pt idx="174">
                  <c:v>42158.065277777801</c:v>
                </c:pt>
                <c:pt idx="175">
                  <c:v>42158.086111111101</c:v>
                </c:pt>
                <c:pt idx="176">
                  <c:v>42158.106944444407</c:v>
                </c:pt>
                <c:pt idx="177">
                  <c:v>42158.127777777794</c:v>
                </c:pt>
                <c:pt idx="178">
                  <c:v>42158.148611111101</c:v>
                </c:pt>
                <c:pt idx="179">
                  <c:v>42158.1694444444</c:v>
                </c:pt>
                <c:pt idx="180">
                  <c:v>42158.190277777801</c:v>
                </c:pt>
                <c:pt idx="181">
                  <c:v>42158.211111111093</c:v>
                </c:pt>
                <c:pt idx="182">
                  <c:v>42158.2319444444</c:v>
                </c:pt>
                <c:pt idx="183">
                  <c:v>42158.252777777801</c:v>
                </c:pt>
                <c:pt idx="184">
                  <c:v>42158.273611111093</c:v>
                </c:pt>
                <c:pt idx="185">
                  <c:v>42158.2944444444</c:v>
                </c:pt>
                <c:pt idx="186">
                  <c:v>42158.315277777809</c:v>
                </c:pt>
                <c:pt idx="187">
                  <c:v>42158.336111111101</c:v>
                </c:pt>
                <c:pt idx="188">
                  <c:v>42158.356944444415</c:v>
                </c:pt>
                <c:pt idx="189">
                  <c:v>42158.377777777801</c:v>
                </c:pt>
                <c:pt idx="190">
                  <c:v>42158.398611111101</c:v>
                </c:pt>
                <c:pt idx="191">
                  <c:v>42158.419444444407</c:v>
                </c:pt>
                <c:pt idx="192">
                  <c:v>42158.461111111093</c:v>
                </c:pt>
                <c:pt idx="193">
                  <c:v>42158.481944444407</c:v>
                </c:pt>
                <c:pt idx="194">
                  <c:v>42158.502777777801</c:v>
                </c:pt>
                <c:pt idx="195">
                  <c:v>42158.523611111093</c:v>
                </c:pt>
                <c:pt idx="196">
                  <c:v>42158.544444444407</c:v>
                </c:pt>
                <c:pt idx="197">
                  <c:v>42158.565277777801</c:v>
                </c:pt>
                <c:pt idx="198">
                  <c:v>42158.586111111101</c:v>
                </c:pt>
                <c:pt idx="199">
                  <c:v>42158.711111111093</c:v>
                </c:pt>
                <c:pt idx="200">
                  <c:v>42158.752777777801</c:v>
                </c:pt>
                <c:pt idx="201">
                  <c:v>42158.773611111093</c:v>
                </c:pt>
                <c:pt idx="202">
                  <c:v>42158.7944444444</c:v>
                </c:pt>
                <c:pt idx="203">
                  <c:v>42158.815277777809</c:v>
                </c:pt>
                <c:pt idx="204">
                  <c:v>42158.836111111101</c:v>
                </c:pt>
                <c:pt idx="205">
                  <c:v>42158.856944444415</c:v>
                </c:pt>
                <c:pt idx="206">
                  <c:v>42158.877777777801</c:v>
                </c:pt>
                <c:pt idx="207">
                  <c:v>42158.898611111101</c:v>
                </c:pt>
                <c:pt idx="208">
                  <c:v>42158.919444444407</c:v>
                </c:pt>
                <c:pt idx="209">
                  <c:v>42158.940277777809</c:v>
                </c:pt>
                <c:pt idx="210">
                  <c:v>42158.961111111093</c:v>
                </c:pt>
                <c:pt idx="211">
                  <c:v>42158.981944444407</c:v>
                </c:pt>
                <c:pt idx="212">
                  <c:v>42159.003043981495</c:v>
                </c:pt>
                <c:pt idx="213">
                  <c:v>42159.023877314801</c:v>
                </c:pt>
                <c:pt idx="214">
                  <c:v>42159.044710648202</c:v>
                </c:pt>
                <c:pt idx="215">
                  <c:v>42159.065543981495</c:v>
                </c:pt>
                <c:pt idx="216">
                  <c:v>42159.086377314808</c:v>
                </c:pt>
                <c:pt idx="217">
                  <c:v>42159.107210648202</c:v>
                </c:pt>
                <c:pt idx="218">
                  <c:v>42159.128043981495</c:v>
                </c:pt>
                <c:pt idx="219">
                  <c:v>42159.148877314808</c:v>
                </c:pt>
                <c:pt idx="220">
                  <c:v>42159.169710648195</c:v>
                </c:pt>
                <c:pt idx="221">
                  <c:v>42159.190543981495</c:v>
                </c:pt>
                <c:pt idx="222">
                  <c:v>42159.211377314801</c:v>
                </c:pt>
                <c:pt idx="223">
                  <c:v>42159.232210648202</c:v>
                </c:pt>
                <c:pt idx="224">
                  <c:v>42159.253043981495</c:v>
                </c:pt>
                <c:pt idx="225">
                  <c:v>42159.273877314801</c:v>
                </c:pt>
                <c:pt idx="226">
                  <c:v>42159.294710648195</c:v>
                </c:pt>
                <c:pt idx="227">
                  <c:v>42159.315543981502</c:v>
                </c:pt>
                <c:pt idx="228">
                  <c:v>42159.336377314808</c:v>
                </c:pt>
                <c:pt idx="229">
                  <c:v>42159.35721064821</c:v>
                </c:pt>
                <c:pt idx="230">
                  <c:v>42159.378043981502</c:v>
                </c:pt>
                <c:pt idx="231">
                  <c:v>42159.398877314808</c:v>
                </c:pt>
                <c:pt idx="232">
                  <c:v>42159.544710648202</c:v>
                </c:pt>
                <c:pt idx="233">
                  <c:v>42159.565543981495</c:v>
                </c:pt>
                <c:pt idx="234">
                  <c:v>42159.607210648202</c:v>
                </c:pt>
                <c:pt idx="235">
                  <c:v>42159.628043981495</c:v>
                </c:pt>
                <c:pt idx="236">
                  <c:v>42159.648877314808</c:v>
                </c:pt>
                <c:pt idx="237">
                  <c:v>42159.669710648195</c:v>
                </c:pt>
                <c:pt idx="238">
                  <c:v>42159.690543981495</c:v>
                </c:pt>
                <c:pt idx="239">
                  <c:v>42159.711377314801</c:v>
                </c:pt>
                <c:pt idx="240">
                  <c:v>42159.732210648202</c:v>
                </c:pt>
                <c:pt idx="241">
                  <c:v>42159.753043981495</c:v>
                </c:pt>
                <c:pt idx="242">
                  <c:v>42159.773877314801</c:v>
                </c:pt>
                <c:pt idx="243">
                  <c:v>42159.794710648195</c:v>
                </c:pt>
                <c:pt idx="244">
                  <c:v>42159.815543981502</c:v>
                </c:pt>
                <c:pt idx="245">
                  <c:v>42159.836377314808</c:v>
                </c:pt>
                <c:pt idx="246">
                  <c:v>42159.85721064821</c:v>
                </c:pt>
                <c:pt idx="247">
                  <c:v>42159.898877314808</c:v>
                </c:pt>
                <c:pt idx="248">
                  <c:v>42159.919710648202</c:v>
                </c:pt>
                <c:pt idx="249">
                  <c:v>42159.940543981502</c:v>
                </c:pt>
                <c:pt idx="250">
                  <c:v>42159.961377314801</c:v>
                </c:pt>
                <c:pt idx="251">
                  <c:v>42159.98221064821</c:v>
                </c:pt>
                <c:pt idx="252">
                  <c:v>42160.003043981495</c:v>
                </c:pt>
                <c:pt idx="253">
                  <c:v>42160.023877314801</c:v>
                </c:pt>
                <c:pt idx="254">
                  <c:v>42160.044710648202</c:v>
                </c:pt>
                <c:pt idx="255">
                  <c:v>42160.065543981495</c:v>
                </c:pt>
                <c:pt idx="256">
                  <c:v>42160.086377314808</c:v>
                </c:pt>
                <c:pt idx="257">
                  <c:v>42160.107210648202</c:v>
                </c:pt>
                <c:pt idx="258">
                  <c:v>42160.128043981495</c:v>
                </c:pt>
                <c:pt idx="259">
                  <c:v>42160.148877314808</c:v>
                </c:pt>
                <c:pt idx="260">
                  <c:v>42160.169710648195</c:v>
                </c:pt>
                <c:pt idx="261">
                  <c:v>42160.190543981495</c:v>
                </c:pt>
                <c:pt idx="262">
                  <c:v>42160.211377314801</c:v>
                </c:pt>
                <c:pt idx="263">
                  <c:v>42160.232210648202</c:v>
                </c:pt>
                <c:pt idx="264">
                  <c:v>42160.253043981495</c:v>
                </c:pt>
                <c:pt idx="265">
                  <c:v>42160.273877314801</c:v>
                </c:pt>
                <c:pt idx="266">
                  <c:v>42160.294710648195</c:v>
                </c:pt>
                <c:pt idx="267">
                  <c:v>42160.315543981502</c:v>
                </c:pt>
                <c:pt idx="268">
                  <c:v>42160.336377314808</c:v>
                </c:pt>
                <c:pt idx="269">
                  <c:v>42160.35721064821</c:v>
                </c:pt>
                <c:pt idx="270">
                  <c:v>42160.378043981502</c:v>
                </c:pt>
                <c:pt idx="271">
                  <c:v>42160.398877314808</c:v>
                </c:pt>
                <c:pt idx="272">
                  <c:v>42160.419710648202</c:v>
                </c:pt>
                <c:pt idx="273">
                  <c:v>42160.440543981502</c:v>
                </c:pt>
                <c:pt idx="274">
                  <c:v>42160.461377314801</c:v>
                </c:pt>
                <c:pt idx="275">
                  <c:v>42160.48221064821</c:v>
                </c:pt>
                <c:pt idx="276">
                  <c:v>42160.503043981495</c:v>
                </c:pt>
                <c:pt idx="277">
                  <c:v>42160.523877314801</c:v>
                </c:pt>
                <c:pt idx="278">
                  <c:v>42160.544710648202</c:v>
                </c:pt>
                <c:pt idx="279">
                  <c:v>42160.565543981495</c:v>
                </c:pt>
                <c:pt idx="280">
                  <c:v>42160.586377314808</c:v>
                </c:pt>
                <c:pt idx="281">
                  <c:v>42160.607210648202</c:v>
                </c:pt>
                <c:pt idx="282">
                  <c:v>42160.628043981495</c:v>
                </c:pt>
                <c:pt idx="283">
                  <c:v>42160.648877314808</c:v>
                </c:pt>
                <c:pt idx="284">
                  <c:v>42160.669710648195</c:v>
                </c:pt>
                <c:pt idx="285">
                  <c:v>42160.690543981495</c:v>
                </c:pt>
                <c:pt idx="286">
                  <c:v>42160.711377314801</c:v>
                </c:pt>
                <c:pt idx="287">
                  <c:v>42160.732210648202</c:v>
                </c:pt>
                <c:pt idx="288">
                  <c:v>42160.753043981495</c:v>
                </c:pt>
                <c:pt idx="289">
                  <c:v>42160.773877314801</c:v>
                </c:pt>
                <c:pt idx="290">
                  <c:v>42160.794710648195</c:v>
                </c:pt>
                <c:pt idx="291">
                  <c:v>42160.815543981502</c:v>
                </c:pt>
                <c:pt idx="292">
                  <c:v>42160.836377314808</c:v>
                </c:pt>
                <c:pt idx="293">
                  <c:v>42160.85721064821</c:v>
                </c:pt>
                <c:pt idx="294">
                  <c:v>42160.878043981502</c:v>
                </c:pt>
                <c:pt idx="295">
                  <c:v>42160.898877314808</c:v>
                </c:pt>
                <c:pt idx="296">
                  <c:v>42160.919710648202</c:v>
                </c:pt>
                <c:pt idx="297">
                  <c:v>42160.940543981502</c:v>
                </c:pt>
                <c:pt idx="298">
                  <c:v>42160.961377314801</c:v>
                </c:pt>
                <c:pt idx="299">
                  <c:v>42160.98221064821</c:v>
                </c:pt>
                <c:pt idx="300">
                  <c:v>42161.003043981495</c:v>
                </c:pt>
                <c:pt idx="301">
                  <c:v>42161.023877314801</c:v>
                </c:pt>
                <c:pt idx="302">
                  <c:v>42161.044710648202</c:v>
                </c:pt>
                <c:pt idx="303">
                  <c:v>42161.065543981495</c:v>
                </c:pt>
                <c:pt idx="304">
                  <c:v>42161.086377314808</c:v>
                </c:pt>
                <c:pt idx="305">
                  <c:v>42161.107210648202</c:v>
                </c:pt>
                <c:pt idx="306">
                  <c:v>42161.128043981495</c:v>
                </c:pt>
                <c:pt idx="307">
                  <c:v>42161.148877314808</c:v>
                </c:pt>
                <c:pt idx="308">
                  <c:v>42161.169710648195</c:v>
                </c:pt>
                <c:pt idx="309">
                  <c:v>42161.190543981495</c:v>
                </c:pt>
                <c:pt idx="310">
                  <c:v>42161.211377314801</c:v>
                </c:pt>
                <c:pt idx="311">
                  <c:v>42161.232210648202</c:v>
                </c:pt>
                <c:pt idx="312">
                  <c:v>42161.253043981495</c:v>
                </c:pt>
                <c:pt idx="313">
                  <c:v>42161.273877314801</c:v>
                </c:pt>
                <c:pt idx="314">
                  <c:v>42161.294710648195</c:v>
                </c:pt>
                <c:pt idx="315">
                  <c:v>42161.315543981502</c:v>
                </c:pt>
                <c:pt idx="316">
                  <c:v>42161.336377314808</c:v>
                </c:pt>
                <c:pt idx="317">
                  <c:v>42161.35721064821</c:v>
                </c:pt>
                <c:pt idx="318">
                  <c:v>42161.378043981502</c:v>
                </c:pt>
                <c:pt idx="319">
                  <c:v>42161.398877314808</c:v>
                </c:pt>
                <c:pt idx="320">
                  <c:v>42161.419710648202</c:v>
                </c:pt>
                <c:pt idx="321">
                  <c:v>42161.440543981502</c:v>
                </c:pt>
                <c:pt idx="322">
                  <c:v>42161.461377314801</c:v>
                </c:pt>
                <c:pt idx="323">
                  <c:v>42161.48221064821</c:v>
                </c:pt>
                <c:pt idx="324">
                  <c:v>42161.503043981495</c:v>
                </c:pt>
                <c:pt idx="325">
                  <c:v>42161.523877314801</c:v>
                </c:pt>
                <c:pt idx="326">
                  <c:v>42161.544710648202</c:v>
                </c:pt>
                <c:pt idx="327">
                  <c:v>42161.565543981495</c:v>
                </c:pt>
                <c:pt idx="328">
                  <c:v>42161.586377314808</c:v>
                </c:pt>
                <c:pt idx="329">
                  <c:v>42161.607210648202</c:v>
                </c:pt>
                <c:pt idx="330">
                  <c:v>42161.628043981495</c:v>
                </c:pt>
                <c:pt idx="331">
                  <c:v>42161.648877314808</c:v>
                </c:pt>
                <c:pt idx="332">
                  <c:v>42161.669710648195</c:v>
                </c:pt>
                <c:pt idx="333">
                  <c:v>42161.690543981495</c:v>
                </c:pt>
                <c:pt idx="334">
                  <c:v>42161.711377314801</c:v>
                </c:pt>
                <c:pt idx="335">
                  <c:v>42161.732210648202</c:v>
                </c:pt>
                <c:pt idx="336">
                  <c:v>42161.753043981495</c:v>
                </c:pt>
                <c:pt idx="337">
                  <c:v>42161.773877314801</c:v>
                </c:pt>
                <c:pt idx="338">
                  <c:v>42161.794710648195</c:v>
                </c:pt>
                <c:pt idx="339">
                  <c:v>42161.815543981502</c:v>
                </c:pt>
                <c:pt idx="340">
                  <c:v>42161.836377314808</c:v>
                </c:pt>
                <c:pt idx="341">
                  <c:v>42161.85721064821</c:v>
                </c:pt>
                <c:pt idx="342">
                  <c:v>42161.878043981502</c:v>
                </c:pt>
                <c:pt idx="343">
                  <c:v>42161.898877314808</c:v>
                </c:pt>
                <c:pt idx="344">
                  <c:v>42161.919710648202</c:v>
                </c:pt>
                <c:pt idx="345">
                  <c:v>42161.940543981502</c:v>
                </c:pt>
                <c:pt idx="346">
                  <c:v>42161.961377314801</c:v>
                </c:pt>
                <c:pt idx="347">
                  <c:v>42161.98221064821</c:v>
                </c:pt>
                <c:pt idx="348">
                  <c:v>42162.003043981495</c:v>
                </c:pt>
                <c:pt idx="349">
                  <c:v>42162.023877314801</c:v>
                </c:pt>
                <c:pt idx="350">
                  <c:v>42162.044710648202</c:v>
                </c:pt>
                <c:pt idx="351">
                  <c:v>42162.065543981495</c:v>
                </c:pt>
                <c:pt idx="352">
                  <c:v>42162.086377314808</c:v>
                </c:pt>
                <c:pt idx="353">
                  <c:v>42162.107210648202</c:v>
                </c:pt>
                <c:pt idx="354">
                  <c:v>42162.128043981495</c:v>
                </c:pt>
                <c:pt idx="355">
                  <c:v>42162.148877314808</c:v>
                </c:pt>
                <c:pt idx="356">
                  <c:v>42162.169710648195</c:v>
                </c:pt>
                <c:pt idx="357">
                  <c:v>42162.190543981495</c:v>
                </c:pt>
                <c:pt idx="358">
                  <c:v>42162.211377314801</c:v>
                </c:pt>
                <c:pt idx="359">
                  <c:v>42162.232210648202</c:v>
                </c:pt>
                <c:pt idx="360">
                  <c:v>42162.253043981495</c:v>
                </c:pt>
                <c:pt idx="361">
                  <c:v>42162.273877314801</c:v>
                </c:pt>
                <c:pt idx="362">
                  <c:v>42162.294710648195</c:v>
                </c:pt>
                <c:pt idx="363">
                  <c:v>42162.315543981502</c:v>
                </c:pt>
                <c:pt idx="364">
                  <c:v>42162.336377314808</c:v>
                </c:pt>
                <c:pt idx="365">
                  <c:v>42162.35721064821</c:v>
                </c:pt>
                <c:pt idx="366">
                  <c:v>42162.378043981502</c:v>
                </c:pt>
                <c:pt idx="367">
                  <c:v>42162.398877314808</c:v>
                </c:pt>
                <c:pt idx="368">
                  <c:v>42162.419710648202</c:v>
                </c:pt>
                <c:pt idx="369">
                  <c:v>42162.440543981502</c:v>
                </c:pt>
                <c:pt idx="370">
                  <c:v>42162.461377314801</c:v>
                </c:pt>
                <c:pt idx="371">
                  <c:v>42162.48221064821</c:v>
                </c:pt>
                <c:pt idx="372">
                  <c:v>42162.503043981495</c:v>
                </c:pt>
                <c:pt idx="373">
                  <c:v>42162.523877314801</c:v>
                </c:pt>
                <c:pt idx="374">
                  <c:v>42162.544710648202</c:v>
                </c:pt>
                <c:pt idx="375">
                  <c:v>42162.565543981495</c:v>
                </c:pt>
                <c:pt idx="376">
                  <c:v>42162.586377314808</c:v>
                </c:pt>
                <c:pt idx="377">
                  <c:v>42162.607210648202</c:v>
                </c:pt>
                <c:pt idx="378">
                  <c:v>42162.628043981495</c:v>
                </c:pt>
                <c:pt idx="379">
                  <c:v>42162.648877314808</c:v>
                </c:pt>
                <c:pt idx="380">
                  <c:v>42162.669710648195</c:v>
                </c:pt>
                <c:pt idx="381">
                  <c:v>42162.690543981495</c:v>
                </c:pt>
                <c:pt idx="382">
                  <c:v>42162.711377314801</c:v>
                </c:pt>
                <c:pt idx="383">
                  <c:v>42162.732210648202</c:v>
                </c:pt>
                <c:pt idx="384">
                  <c:v>42162.753043981495</c:v>
                </c:pt>
                <c:pt idx="385">
                  <c:v>42162.773877314801</c:v>
                </c:pt>
                <c:pt idx="386">
                  <c:v>42162.794710648195</c:v>
                </c:pt>
                <c:pt idx="387">
                  <c:v>42162.815543981502</c:v>
                </c:pt>
                <c:pt idx="388">
                  <c:v>42162.836377314808</c:v>
                </c:pt>
                <c:pt idx="389">
                  <c:v>42162.85721064821</c:v>
                </c:pt>
                <c:pt idx="390">
                  <c:v>42162.878043981502</c:v>
                </c:pt>
                <c:pt idx="391">
                  <c:v>42162.898877314808</c:v>
                </c:pt>
                <c:pt idx="392">
                  <c:v>42162.919710648202</c:v>
                </c:pt>
                <c:pt idx="393">
                  <c:v>42162.940543981502</c:v>
                </c:pt>
                <c:pt idx="394">
                  <c:v>42162.961377314801</c:v>
                </c:pt>
                <c:pt idx="395">
                  <c:v>42162.98221064821</c:v>
                </c:pt>
                <c:pt idx="396">
                  <c:v>42163.003043981495</c:v>
                </c:pt>
                <c:pt idx="397">
                  <c:v>42163.023877314801</c:v>
                </c:pt>
                <c:pt idx="398">
                  <c:v>42163.044710648202</c:v>
                </c:pt>
                <c:pt idx="399">
                  <c:v>42163.065543981495</c:v>
                </c:pt>
                <c:pt idx="400">
                  <c:v>42163.086377314808</c:v>
                </c:pt>
                <c:pt idx="401">
                  <c:v>42163.107210648202</c:v>
                </c:pt>
                <c:pt idx="402">
                  <c:v>42163.128043981495</c:v>
                </c:pt>
                <c:pt idx="403">
                  <c:v>42163.148877314808</c:v>
                </c:pt>
                <c:pt idx="404">
                  <c:v>42163.169710648195</c:v>
                </c:pt>
                <c:pt idx="405">
                  <c:v>42163.190543981495</c:v>
                </c:pt>
                <c:pt idx="406">
                  <c:v>42163.211377314801</c:v>
                </c:pt>
                <c:pt idx="407">
                  <c:v>42163.232210648202</c:v>
                </c:pt>
                <c:pt idx="408">
                  <c:v>42163.253043981495</c:v>
                </c:pt>
                <c:pt idx="409">
                  <c:v>42163.273877314801</c:v>
                </c:pt>
                <c:pt idx="410">
                  <c:v>42163.294710648195</c:v>
                </c:pt>
                <c:pt idx="411">
                  <c:v>42163.315543981502</c:v>
                </c:pt>
                <c:pt idx="412">
                  <c:v>42163.336377314808</c:v>
                </c:pt>
                <c:pt idx="413">
                  <c:v>42163.35721064821</c:v>
                </c:pt>
                <c:pt idx="414">
                  <c:v>42163.378043981502</c:v>
                </c:pt>
                <c:pt idx="415">
                  <c:v>42163.398877314808</c:v>
                </c:pt>
                <c:pt idx="416">
                  <c:v>42163.419710648202</c:v>
                </c:pt>
                <c:pt idx="417">
                  <c:v>42163.440543981502</c:v>
                </c:pt>
                <c:pt idx="418">
                  <c:v>42163.461377314801</c:v>
                </c:pt>
                <c:pt idx="419">
                  <c:v>42163.48221064821</c:v>
                </c:pt>
                <c:pt idx="420">
                  <c:v>42163.503043981495</c:v>
                </c:pt>
                <c:pt idx="421">
                  <c:v>42163.523877314801</c:v>
                </c:pt>
                <c:pt idx="422">
                  <c:v>42163.544710648202</c:v>
                </c:pt>
                <c:pt idx="423">
                  <c:v>42163.565543981495</c:v>
                </c:pt>
                <c:pt idx="424">
                  <c:v>42163.607210648202</c:v>
                </c:pt>
                <c:pt idx="425">
                  <c:v>42163.628043981495</c:v>
                </c:pt>
                <c:pt idx="426">
                  <c:v>42163.648877314808</c:v>
                </c:pt>
                <c:pt idx="427">
                  <c:v>42163.669710648195</c:v>
                </c:pt>
                <c:pt idx="428">
                  <c:v>42163.690543981495</c:v>
                </c:pt>
                <c:pt idx="429">
                  <c:v>42163.711377314801</c:v>
                </c:pt>
                <c:pt idx="430">
                  <c:v>42163.732210648202</c:v>
                </c:pt>
                <c:pt idx="431">
                  <c:v>42163.753043981495</c:v>
                </c:pt>
                <c:pt idx="432">
                  <c:v>42163.773877314801</c:v>
                </c:pt>
                <c:pt idx="433">
                  <c:v>42163.794710648195</c:v>
                </c:pt>
                <c:pt idx="434">
                  <c:v>42163.815543981502</c:v>
                </c:pt>
                <c:pt idx="435">
                  <c:v>42163.836377314808</c:v>
                </c:pt>
                <c:pt idx="436">
                  <c:v>42163.85721064821</c:v>
                </c:pt>
                <c:pt idx="437">
                  <c:v>42163.878043981502</c:v>
                </c:pt>
                <c:pt idx="438">
                  <c:v>42163.898877314808</c:v>
                </c:pt>
                <c:pt idx="439">
                  <c:v>42163.919710648202</c:v>
                </c:pt>
                <c:pt idx="440">
                  <c:v>42163.940543981502</c:v>
                </c:pt>
                <c:pt idx="441">
                  <c:v>42163.961377314801</c:v>
                </c:pt>
                <c:pt idx="442">
                  <c:v>42163.98221064821</c:v>
                </c:pt>
                <c:pt idx="443">
                  <c:v>42164.003043981495</c:v>
                </c:pt>
                <c:pt idx="444">
                  <c:v>42164.023877314801</c:v>
                </c:pt>
                <c:pt idx="445">
                  <c:v>42164.044710648202</c:v>
                </c:pt>
                <c:pt idx="446">
                  <c:v>42164.065543981495</c:v>
                </c:pt>
                <c:pt idx="447">
                  <c:v>42164.086377314808</c:v>
                </c:pt>
                <c:pt idx="448">
                  <c:v>42164.107210648202</c:v>
                </c:pt>
                <c:pt idx="449">
                  <c:v>42164.128043981495</c:v>
                </c:pt>
                <c:pt idx="450">
                  <c:v>42164.148877314808</c:v>
                </c:pt>
                <c:pt idx="451">
                  <c:v>42164.169710648195</c:v>
                </c:pt>
                <c:pt idx="452">
                  <c:v>42164.190543981495</c:v>
                </c:pt>
                <c:pt idx="453">
                  <c:v>42164.211377314801</c:v>
                </c:pt>
                <c:pt idx="454">
                  <c:v>42164.232210648202</c:v>
                </c:pt>
                <c:pt idx="455">
                  <c:v>42164.253043981495</c:v>
                </c:pt>
                <c:pt idx="456">
                  <c:v>42164.273877314801</c:v>
                </c:pt>
                <c:pt idx="457">
                  <c:v>42164.294710648195</c:v>
                </c:pt>
                <c:pt idx="458">
                  <c:v>42164.315543981502</c:v>
                </c:pt>
                <c:pt idx="459">
                  <c:v>42164.336377314808</c:v>
                </c:pt>
                <c:pt idx="460">
                  <c:v>42164.35721064821</c:v>
                </c:pt>
                <c:pt idx="461">
                  <c:v>42164.378043981502</c:v>
                </c:pt>
                <c:pt idx="462">
                  <c:v>42164.398877314808</c:v>
                </c:pt>
                <c:pt idx="463">
                  <c:v>42164.419710648202</c:v>
                </c:pt>
                <c:pt idx="464">
                  <c:v>42164.440543981502</c:v>
                </c:pt>
                <c:pt idx="465">
                  <c:v>42164.461377314801</c:v>
                </c:pt>
                <c:pt idx="466">
                  <c:v>42164.48221064821</c:v>
                </c:pt>
                <c:pt idx="467">
                  <c:v>42164.503043981495</c:v>
                </c:pt>
                <c:pt idx="468">
                  <c:v>42164.523877314801</c:v>
                </c:pt>
                <c:pt idx="469">
                  <c:v>42164.544710648202</c:v>
                </c:pt>
                <c:pt idx="470">
                  <c:v>42164.565543981495</c:v>
                </c:pt>
                <c:pt idx="471">
                  <c:v>42164.586377314808</c:v>
                </c:pt>
                <c:pt idx="472">
                  <c:v>42164.607210648202</c:v>
                </c:pt>
                <c:pt idx="473">
                  <c:v>42164.628043981495</c:v>
                </c:pt>
                <c:pt idx="474">
                  <c:v>42164.648877314808</c:v>
                </c:pt>
                <c:pt idx="475">
                  <c:v>42164.669710648195</c:v>
                </c:pt>
                <c:pt idx="476">
                  <c:v>42164.690543981495</c:v>
                </c:pt>
                <c:pt idx="477">
                  <c:v>42164.711377314801</c:v>
                </c:pt>
                <c:pt idx="478">
                  <c:v>42164.732210648202</c:v>
                </c:pt>
                <c:pt idx="479">
                  <c:v>42164.753043981495</c:v>
                </c:pt>
                <c:pt idx="480">
                  <c:v>42164.773877314801</c:v>
                </c:pt>
                <c:pt idx="481">
                  <c:v>42164.794710648195</c:v>
                </c:pt>
                <c:pt idx="482">
                  <c:v>42164.815543981502</c:v>
                </c:pt>
                <c:pt idx="483">
                  <c:v>42164.836377314808</c:v>
                </c:pt>
                <c:pt idx="484">
                  <c:v>42164.85721064821</c:v>
                </c:pt>
                <c:pt idx="485">
                  <c:v>42164.878043981502</c:v>
                </c:pt>
                <c:pt idx="486">
                  <c:v>42164.898877314808</c:v>
                </c:pt>
                <c:pt idx="487">
                  <c:v>42164.919710648202</c:v>
                </c:pt>
                <c:pt idx="488">
                  <c:v>42164.940543981502</c:v>
                </c:pt>
                <c:pt idx="489">
                  <c:v>42164.961377314801</c:v>
                </c:pt>
                <c:pt idx="490">
                  <c:v>42164.98221064821</c:v>
                </c:pt>
                <c:pt idx="491">
                  <c:v>42165.003043981495</c:v>
                </c:pt>
                <c:pt idx="492">
                  <c:v>42165.023877314801</c:v>
                </c:pt>
                <c:pt idx="493">
                  <c:v>42165.044710648202</c:v>
                </c:pt>
                <c:pt idx="494">
                  <c:v>42165.065543981495</c:v>
                </c:pt>
                <c:pt idx="495">
                  <c:v>42165.086377314808</c:v>
                </c:pt>
                <c:pt idx="496">
                  <c:v>42165.107210648202</c:v>
                </c:pt>
                <c:pt idx="497">
                  <c:v>42165.128043981495</c:v>
                </c:pt>
                <c:pt idx="498">
                  <c:v>42165.148877314808</c:v>
                </c:pt>
                <c:pt idx="499">
                  <c:v>42165.169710648195</c:v>
                </c:pt>
                <c:pt idx="500">
                  <c:v>42165.190543981495</c:v>
                </c:pt>
                <c:pt idx="501">
                  <c:v>42165.211377314801</c:v>
                </c:pt>
                <c:pt idx="502">
                  <c:v>42165.232210648202</c:v>
                </c:pt>
                <c:pt idx="503">
                  <c:v>42165.253043981495</c:v>
                </c:pt>
                <c:pt idx="504">
                  <c:v>42165.273877314801</c:v>
                </c:pt>
                <c:pt idx="505">
                  <c:v>42165.294710648195</c:v>
                </c:pt>
                <c:pt idx="506">
                  <c:v>42165.315543981502</c:v>
                </c:pt>
                <c:pt idx="507">
                  <c:v>42165.336377314808</c:v>
                </c:pt>
                <c:pt idx="508">
                  <c:v>42165.35721064821</c:v>
                </c:pt>
                <c:pt idx="509">
                  <c:v>42165.377777777801</c:v>
                </c:pt>
                <c:pt idx="510">
                  <c:v>42165.398611111101</c:v>
                </c:pt>
                <c:pt idx="511">
                  <c:v>42165.419444444407</c:v>
                </c:pt>
                <c:pt idx="512">
                  <c:v>42165.440277777809</c:v>
                </c:pt>
                <c:pt idx="513">
                  <c:v>42165.461111111093</c:v>
                </c:pt>
                <c:pt idx="514">
                  <c:v>42165.481944444407</c:v>
                </c:pt>
                <c:pt idx="515">
                  <c:v>42165.502777777801</c:v>
                </c:pt>
                <c:pt idx="516">
                  <c:v>42165.523611111093</c:v>
                </c:pt>
                <c:pt idx="517">
                  <c:v>42165.544444444407</c:v>
                </c:pt>
                <c:pt idx="518">
                  <c:v>42165.565277777801</c:v>
                </c:pt>
                <c:pt idx="519">
                  <c:v>42165.586111111101</c:v>
                </c:pt>
                <c:pt idx="520">
                  <c:v>42165.606944444407</c:v>
                </c:pt>
                <c:pt idx="521">
                  <c:v>42165.627777777794</c:v>
                </c:pt>
                <c:pt idx="522">
                  <c:v>42165.648611111101</c:v>
                </c:pt>
                <c:pt idx="523">
                  <c:v>42165.6694444444</c:v>
                </c:pt>
                <c:pt idx="524">
                  <c:v>42165.690277777801</c:v>
                </c:pt>
                <c:pt idx="525">
                  <c:v>42165.711111111093</c:v>
                </c:pt>
                <c:pt idx="526">
                  <c:v>42165.7319444444</c:v>
                </c:pt>
                <c:pt idx="527">
                  <c:v>42165.752777777801</c:v>
                </c:pt>
                <c:pt idx="528">
                  <c:v>42165.773611111093</c:v>
                </c:pt>
                <c:pt idx="529">
                  <c:v>42165.7944444444</c:v>
                </c:pt>
                <c:pt idx="530">
                  <c:v>42165.815277777809</c:v>
                </c:pt>
                <c:pt idx="531">
                  <c:v>42165.836111111101</c:v>
                </c:pt>
                <c:pt idx="532">
                  <c:v>42165.856944444415</c:v>
                </c:pt>
                <c:pt idx="533">
                  <c:v>42165.877777777801</c:v>
                </c:pt>
                <c:pt idx="534">
                  <c:v>42165.898611111101</c:v>
                </c:pt>
                <c:pt idx="535">
                  <c:v>42165.919444444407</c:v>
                </c:pt>
                <c:pt idx="536">
                  <c:v>42165.940277777809</c:v>
                </c:pt>
                <c:pt idx="537">
                  <c:v>42165.961111111093</c:v>
                </c:pt>
                <c:pt idx="538">
                  <c:v>42165.981944444407</c:v>
                </c:pt>
                <c:pt idx="539">
                  <c:v>42166.002777777801</c:v>
                </c:pt>
                <c:pt idx="540">
                  <c:v>42166.023611111093</c:v>
                </c:pt>
                <c:pt idx="541">
                  <c:v>42166.044444444407</c:v>
                </c:pt>
                <c:pt idx="542">
                  <c:v>42166.065277777801</c:v>
                </c:pt>
                <c:pt idx="543">
                  <c:v>42166.086111111101</c:v>
                </c:pt>
                <c:pt idx="544">
                  <c:v>42166.106944444407</c:v>
                </c:pt>
                <c:pt idx="545">
                  <c:v>42166.127777777794</c:v>
                </c:pt>
                <c:pt idx="546">
                  <c:v>42166.148611111101</c:v>
                </c:pt>
                <c:pt idx="547">
                  <c:v>42166.1694444444</c:v>
                </c:pt>
                <c:pt idx="548">
                  <c:v>42166.190277777801</c:v>
                </c:pt>
                <c:pt idx="549">
                  <c:v>42166.211111111093</c:v>
                </c:pt>
                <c:pt idx="550">
                  <c:v>42166.2319444444</c:v>
                </c:pt>
                <c:pt idx="551">
                  <c:v>42166.252777777801</c:v>
                </c:pt>
                <c:pt idx="552">
                  <c:v>42166.273611111093</c:v>
                </c:pt>
                <c:pt idx="553">
                  <c:v>42166.2944444444</c:v>
                </c:pt>
                <c:pt idx="554">
                  <c:v>42166.315277777809</c:v>
                </c:pt>
                <c:pt idx="555">
                  <c:v>42166.336111111101</c:v>
                </c:pt>
                <c:pt idx="556">
                  <c:v>42166.356944444415</c:v>
                </c:pt>
                <c:pt idx="557">
                  <c:v>42166.377777777801</c:v>
                </c:pt>
                <c:pt idx="558">
                  <c:v>42166.398611111101</c:v>
                </c:pt>
                <c:pt idx="559">
                  <c:v>42166.419444444407</c:v>
                </c:pt>
                <c:pt idx="560">
                  <c:v>42166.440277777809</c:v>
                </c:pt>
                <c:pt idx="561">
                  <c:v>42166.461111111093</c:v>
                </c:pt>
                <c:pt idx="562">
                  <c:v>42166.481944444407</c:v>
                </c:pt>
                <c:pt idx="563">
                  <c:v>42166.502777777801</c:v>
                </c:pt>
                <c:pt idx="564">
                  <c:v>42166.523611111093</c:v>
                </c:pt>
                <c:pt idx="565">
                  <c:v>42166.544444444407</c:v>
                </c:pt>
                <c:pt idx="566">
                  <c:v>42166.565277777801</c:v>
                </c:pt>
                <c:pt idx="567">
                  <c:v>42166.586111111101</c:v>
                </c:pt>
                <c:pt idx="568">
                  <c:v>42166.606944444407</c:v>
                </c:pt>
                <c:pt idx="569">
                  <c:v>42166.627777777794</c:v>
                </c:pt>
                <c:pt idx="570">
                  <c:v>42166.648611111101</c:v>
                </c:pt>
                <c:pt idx="571">
                  <c:v>42166.6694444444</c:v>
                </c:pt>
                <c:pt idx="572">
                  <c:v>42166.690277777801</c:v>
                </c:pt>
                <c:pt idx="573">
                  <c:v>42166.711111111093</c:v>
                </c:pt>
                <c:pt idx="574">
                  <c:v>42166.7319444444</c:v>
                </c:pt>
                <c:pt idx="575">
                  <c:v>42166.752777777801</c:v>
                </c:pt>
                <c:pt idx="576">
                  <c:v>42166.773611111093</c:v>
                </c:pt>
                <c:pt idx="577">
                  <c:v>42166.7944444444</c:v>
                </c:pt>
                <c:pt idx="578">
                  <c:v>42166.815277777809</c:v>
                </c:pt>
                <c:pt idx="579">
                  <c:v>42166.836111111101</c:v>
                </c:pt>
                <c:pt idx="580">
                  <c:v>42166.856944444415</c:v>
                </c:pt>
                <c:pt idx="581">
                  <c:v>42166.877777777801</c:v>
                </c:pt>
                <c:pt idx="582">
                  <c:v>42166.898611111101</c:v>
                </c:pt>
                <c:pt idx="583">
                  <c:v>42166.919444444407</c:v>
                </c:pt>
                <c:pt idx="584">
                  <c:v>42166.940277777809</c:v>
                </c:pt>
                <c:pt idx="585">
                  <c:v>42166.961111111093</c:v>
                </c:pt>
                <c:pt idx="586">
                  <c:v>42166.981944444407</c:v>
                </c:pt>
                <c:pt idx="587">
                  <c:v>42167.002777777801</c:v>
                </c:pt>
                <c:pt idx="588">
                  <c:v>42167.023611111093</c:v>
                </c:pt>
                <c:pt idx="589">
                  <c:v>42167.044444444407</c:v>
                </c:pt>
                <c:pt idx="590">
                  <c:v>42167.065277777801</c:v>
                </c:pt>
                <c:pt idx="591">
                  <c:v>42167.086111111101</c:v>
                </c:pt>
                <c:pt idx="592">
                  <c:v>42167.106944444407</c:v>
                </c:pt>
                <c:pt idx="593">
                  <c:v>42167.127777777794</c:v>
                </c:pt>
                <c:pt idx="594">
                  <c:v>42167.148611111101</c:v>
                </c:pt>
                <c:pt idx="595">
                  <c:v>42167.1694444444</c:v>
                </c:pt>
                <c:pt idx="596">
                  <c:v>42167.190277777801</c:v>
                </c:pt>
                <c:pt idx="597">
                  <c:v>42167.211111111093</c:v>
                </c:pt>
                <c:pt idx="598">
                  <c:v>42167.2319444444</c:v>
                </c:pt>
                <c:pt idx="599">
                  <c:v>42167.252777777801</c:v>
                </c:pt>
                <c:pt idx="600">
                  <c:v>42167.273611111093</c:v>
                </c:pt>
                <c:pt idx="601">
                  <c:v>42167.2944444444</c:v>
                </c:pt>
                <c:pt idx="602">
                  <c:v>42167.315277777809</c:v>
                </c:pt>
                <c:pt idx="603">
                  <c:v>42167.336111111101</c:v>
                </c:pt>
                <c:pt idx="604">
                  <c:v>42167.356944444415</c:v>
                </c:pt>
                <c:pt idx="605">
                  <c:v>42167.377777777801</c:v>
                </c:pt>
                <c:pt idx="606">
                  <c:v>42167.398611111101</c:v>
                </c:pt>
                <c:pt idx="607">
                  <c:v>42167.419444444407</c:v>
                </c:pt>
                <c:pt idx="608">
                  <c:v>42167.440277777809</c:v>
                </c:pt>
                <c:pt idx="609">
                  <c:v>42167.461111111093</c:v>
                </c:pt>
                <c:pt idx="610">
                  <c:v>42167.481944444407</c:v>
                </c:pt>
                <c:pt idx="611">
                  <c:v>42167.502777777801</c:v>
                </c:pt>
                <c:pt idx="612">
                  <c:v>42167.523611111093</c:v>
                </c:pt>
                <c:pt idx="613">
                  <c:v>42167.544444444407</c:v>
                </c:pt>
                <c:pt idx="614">
                  <c:v>42167.565277777801</c:v>
                </c:pt>
                <c:pt idx="615">
                  <c:v>42167.586111111101</c:v>
                </c:pt>
                <c:pt idx="616">
                  <c:v>42167.606944444407</c:v>
                </c:pt>
                <c:pt idx="617">
                  <c:v>42167.627777777794</c:v>
                </c:pt>
                <c:pt idx="618">
                  <c:v>42167.648611111101</c:v>
                </c:pt>
                <c:pt idx="619">
                  <c:v>42167.6694444444</c:v>
                </c:pt>
                <c:pt idx="620">
                  <c:v>42167.690277777801</c:v>
                </c:pt>
                <c:pt idx="621">
                  <c:v>42167.711111111093</c:v>
                </c:pt>
                <c:pt idx="622">
                  <c:v>42167.7319444444</c:v>
                </c:pt>
                <c:pt idx="623">
                  <c:v>42167.752777777801</c:v>
                </c:pt>
                <c:pt idx="624">
                  <c:v>42167.773611111093</c:v>
                </c:pt>
                <c:pt idx="625">
                  <c:v>42167.7944444444</c:v>
                </c:pt>
                <c:pt idx="626">
                  <c:v>42167.815277777809</c:v>
                </c:pt>
                <c:pt idx="627">
                  <c:v>42167.836111111101</c:v>
                </c:pt>
                <c:pt idx="628">
                  <c:v>42167.856944444415</c:v>
                </c:pt>
                <c:pt idx="629">
                  <c:v>42167.877777777801</c:v>
                </c:pt>
                <c:pt idx="630">
                  <c:v>42167.898611111101</c:v>
                </c:pt>
                <c:pt idx="631">
                  <c:v>42167.919444444407</c:v>
                </c:pt>
                <c:pt idx="632">
                  <c:v>42167.940277777809</c:v>
                </c:pt>
                <c:pt idx="633">
                  <c:v>42167.961111111093</c:v>
                </c:pt>
                <c:pt idx="634">
                  <c:v>42167.981944444407</c:v>
                </c:pt>
                <c:pt idx="635">
                  <c:v>42168.002777777801</c:v>
                </c:pt>
                <c:pt idx="636">
                  <c:v>42168.023611111093</c:v>
                </c:pt>
                <c:pt idx="637">
                  <c:v>42168.044444444407</c:v>
                </c:pt>
                <c:pt idx="638">
                  <c:v>42168.065277777801</c:v>
                </c:pt>
                <c:pt idx="639">
                  <c:v>42168.086111111101</c:v>
                </c:pt>
                <c:pt idx="640">
                  <c:v>42168.106944444407</c:v>
                </c:pt>
                <c:pt idx="641">
                  <c:v>42168.127777777794</c:v>
                </c:pt>
                <c:pt idx="642">
                  <c:v>42168.148611111101</c:v>
                </c:pt>
                <c:pt idx="643">
                  <c:v>42168.1694444444</c:v>
                </c:pt>
                <c:pt idx="644">
                  <c:v>42168.190277777801</c:v>
                </c:pt>
                <c:pt idx="645">
                  <c:v>42168.211111111093</c:v>
                </c:pt>
                <c:pt idx="646">
                  <c:v>42168.2319444444</c:v>
                </c:pt>
                <c:pt idx="647">
                  <c:v>42168.252777777801</c:v>
                </c:pt>
                <c:pt idx="648">
                  <c:v>42168.273611111093</c:v>
                </c:pt>
                <c:pt idx="649">
                  <c:v>42168.2944444444</c:v>
                </c:pt>
                <c:pt idx="650">
                  <c:v>42168.315277777809</c:v>
                </c:pt>
                <c:pt idx="651">
                  <c:v>42168.336111111101</c:v>
                </c:pt>
                <c:pt idx="652">
                  <c:v>42168.356944444415</c:v>
                </c:pt>
                <c:pt idx="653">
                  <c:v>42168.377777777801</c:v>
                </c:pt>
                <c:pt idx="654">
                  <c:v>42168.398611111101</c:v>
                </c:pt>
                <c:pt idx="655">
                  <c:v>42168.419444444407</c:v>
                </c:pt>
                <c:pt idx="656">
                  <c:v>42168.440277777809</c:v>
                </c:pt>
                <c:pt idx="657">
                  <c:v>42168.461111111093</c:v>
                </c:pt>
                <c:pt idx="658">
                  <c:v>42168.481944444407</c:v>
                </c:pt>
                <c:pt idx="659">
                  <c:v>42168.502777777801</c:v>
                </c:pt>
                <c:pt idx="660">
                  <c:v>42168.523611111093</c:v>
                </c:pt>
                <c:pt idx="661">
                  <c:v>42168.544444444407</c:v>
                </c:pt>
                <c:pt idx="662">
                  <c:v>42168.565277777801</c:v>
                </c:pt>
                <c:pt idx="663">
                  <c:v>42168.586111111101</c:v>
                </c:pt>
                <c:pt idx="664">
                  <c:v>42168.606944444407</c:v>
                </c:pt>
                <c:pt idx="665">
                  <c:v>42168.627777777794</c:v>
                </c:pt>
                <c:pt idx="666">
                  <c:v>42168.648611111101</c:v>
                </c:pt>
                <c:pt idx="667">
                  <c:v>42168.6694444444</c:v>
                </c:pt>
                <c:pt idx="668">
                  <c:v>42168.690277777801</c:v>
                </c:pt>
                <c:pt idx="669">
                  <c:v>42168.711111111093</c:v>
                </c:pt>
                <c:pt idx="670">
                  <c:v>42168.7319444444</c:v>
                </c:pt>
                <c:pt idx="671">
                  <c:v>42168.752777777801</c:v>
                </c:pt>
                <c:pt idx="672">
                  <c:v>42168.773611111093</c:v>
                </c:pt>
                <c:pt idx="673">
                  <c:v>42168.7944444444</c:v>
                </c:pt>
                <c:pt idx="674">
                  <c:v>42168.815277777809</c:v>
                </c:pt>
                <c:pt idx="675">
                  <c:v>42168.836111111101</c:v>
                </c:pt>
                <c:pt idx="676">
                  <c:v>42168.856944444415</c:v>
                </c:pt>
                <c:pt idx="677">
                  <c:v>42168.877777777801</c:v>
                </c:pt>
                <c:pt idx="678">
                  <c:v>42168.898611111101</c:v>
                </c:pt>
                <c:pt idx="679">
                  <c:v>42168.919444444407</c:v>
                </c:pt>
                <c:pt idx="680">
                  <c:v>42168.940277777809</c:v>
                </c:pt>
                <c:pt idx="681">
                  <c:v>42168.961111111093</c:v>
                </c:pt>
                <c:pt idx="682">
                  <c:v>42168.981944444407</c:v>
                </c:pt>
                <c:pt idx="683">
                  <c:v>42169.002777777801</c:v>
                </c:pt>
                <c:pt idx="684">
                  <c:v>42169.023611111093</c:v>
                </c:pt>
                <c:pt idx="685">
                  <c:v>42169.044444444407</c:v>
                </c:pt>
                <c:pt idx="686">
                  <c:v>42169.065277777801</c:v>
                </c:pt>
                <c:pt idx="687">
                  <c:v>42169.086111111101</c:v>
                </c:pt>
                <c:pt idx="688">
                  <c:v>42169.106944444407</c:v>
                </c:pt>
                <c:pt idx="689">
                  <c:v>42169.127777777794</c:v>
                </c:pt>
                <c:pt idx="690">
                  <c:v>42169.148611111101</c:v>
                </c:pt>
                <c:pt idx="691">
                  <c:v>42169.1694444444</c:v>
                </c:pt>
                <c:pt idx="692">
                  <c:v>42169.190277777801</c:v>
                </c:pt>
                <c:pt idx="693">
                  <c:v>42169.211111111093</c:v>
                </c:pt>
                <c:pt idx="694">
                  <c:v>42169.2319444444</c:v>
                </c:pt>
                <c:pt idx="695">
                  <c:v>42169.252777777801</c:v>
                </c:pt>
                <c:pt idx="696">
                  <c:v>42169.273611111093</c:v>
                </c:pt>
                <c:pt idx="697">
                  <c:v>42169.2944444444</c:v>
                </c:pt>
                <c:pt idx="698">
                  <c:v>42169.315277777809</c:v>
                </c:pt>
                <c:pt idx="699">
                  <c:v>42169.336111111101</c:v>
                </c:pt>
                <c:pt idx="700">
                  <c:v>42169.356944444415</c:v>
                </c:pt>
                <c:pt idx="701">
                  <c:v>42169.377777777801</c:v>
                </c:pt>
                <c:pt idx="702">
                  <c:v>42169.398611111101</c:v>
                </c:pt>
                <c:pt idx="703">
                  <c:v>42169.419444444407</c:v>
                </c:pt>
                <c:pt idx="704">
                  <c:v>42169.440277777809</c:v>
                </c:pt>
                <c:pt idx="705">
                  <c:v>42169.461111111093</c:v>
                </c:pt>
                <c:pt idx="706">
                  <c:v>42169.481944444407</c:v>
                </c:pt>
                <c:pt idx="707">
                  <c:v>42169.502777777801</c:v>
                </c:pt>
                <c:pt idx="708">
                  <c:v>42169.523611111093</c:v>
                </c:pt>
                <c:pt idx="709">
                  <c:v>42169.544444444407</c:v>
                </c:pt>
                <c:pt idx="710">
                  <c:v>42169.565277777801</c:v>
                </c:pt>
                <c:pt idx="711">
                  <c:v>42169.606944444407</c:v>
                </c:pt>
                <c:pt idx="712">
                  <c:v>42169.627777777794</c:v>
                </c:pt>
                <c:pt idx="713">
                  <c:v>42169.648611111101</c:v>
                </c:pt>
                <c:pt idx="714">
                  <c:v>42169.6694444444</c:v>
                </c:pt>
                <c:pt idx="715">
                  <c:v>42169.690277777801</c:v>
                </c:pt>
                <c:pt idx="716">
                  <c:v>42169.7319444444</c:v>
                </c:pt>
                <c:pt idx="717">
                  <c:v>42169.752777777801</c:v>
                </c:pt>
                <c:pt idx="718">
                  <c:v>42169.773611111093</c:v>
                </c:pt>
                <c:pt idx="719">
                  <c:v>42169.7944444444</c:v>
                </c:pt>
                <c:pt idx="720">
                  <c:v>42169.815277777809</c:v>
                </c:pt>
                <c:pt idx="721">
                  <c:v>42169.836111111101</c:v>
                </c:pt>
                <c:pt idx="722">
                  <c:v>42169.856944444415</c:v>
                </c:pt>
                <c:pt idx="723">
                  <c:v>42169.877777777801</c:v>
                </c:pt>
                <c:pt idx="724">
                  <c:v>42169.898611111101</c:v>
                </c:pt>
                <c:pt idx="725">
                  <c:v>42169.919444444407</c:v>
                </c:pt>
                <c:pt idx="726">
                  <c:v>42169.940277777809</c:v>
                </c:pt>
                <c:pt idx="727">
                  <c:v>42169.961111111093</c:v>
                </c:pt>
                <c:pt idx="728">
                  <c:v>42169.981944444407</c:v>
                </c:pt>
                <c:pt idx="729">
                  <c:v>42170.002777777801</c:v>
                </c:pt>
                <c:pt idx="730">
                  <c:v>42170.023611111093</c:v>
                </c:pt>
                <c:pt idx="731">
                  <c:v>42170.044444444407</c:v>
                </c:pt>
                <c:pt idx="732">
                  <c:v>42170.065277777801</c:v>
                </c:pt>
                <c:pt idx="733">
                  <c:v>42170.086111111101</c:v>
                </c:pt>
                <c:pt idx="734">
                  <c:v>42170.106944444407</c:v>
                </c:pt>
                <c:pt idx="735">
                  <c:v>42170.127777777794</c:v>
                </c:pt>
                <c:pt idx="736">
                  <c:v>42170.148611111101</c:v>
                </c:pt>
                <c:pt idx="737">
                  <c:v>42170.1694444444</c:v>
                </c:pt>
                <c:pt idx="738">
                  <c:v>42170.190277777801</c:v>
                </c:pt>
                <c:pt idx="739">
                  <c:v>42170.211111111093</c:v>
                </c:pt>
                <c:pt idx="740">
                  <c:v>42170.2319444444</c:v>
                </c:pt>
                <c:pt idx="741">
                  <c:v>42170.252777777801</c:v>
                </c:pt>
                <c:pt idx="742">
                  <c:v>42170.273611111093</c:v>
                </c:pt>
                <c:pt idx="743">
                  <c:v>42170.2944444444</c:v>
                </c:pt>
                <c:pt idx="744">
                  <c:v>42170.315277777809</c:v>
                </c:pt>
                <c:pt idx="745">
                  <c:v>42170.336111111101</c:v>
                </c:pt>
                <c:pt idx="746">
                  <c:v>42170.356944444415</c:v>
                </c:pt>
                <c:pt idx="747">
                  <c:v>42170.377777777801</c:v>
                </c:pt>
                <c:pt idx="748">
                  <c:v>42170.398611111101</c:v>
                </c:pt>
                <c:pt idx="749">
                  <c:v>42170.419444444407</c:v>
                </c:pt>
                <c:pt idx="750">
                  <c:v>42170.440277777809</c:v>
                </c:pt>
                <c:pt idx="751">
                  <c:v>42170.461111111093</c:v>
                </c:pt>
                <c:pt idx="752">
                  <c:v>42170.481944444407</c:v>
                </c:pt>
                <c:pt idx="753">
                  <c:v>42170.502777777801</c:v>
                </c:pt>
                <c:pt idx="754">
                  <c:v>42170.523611111093</c:v>
                </c:pt>
                <c:pt idx="755">
                  <c:v>42170.544444444407</c:v>
                </c:pt>
                <c:pt idx="756">
                  <c:v>42170.565277777801</c:v>
                </c:pt>
                <c:pt idx="757">
                  <c:v>42170.586111111101</c:v>
                </c:pt>
                <c:pt idx="758">
                  <c:v>42170.606944444407</c:v>
                </c:pt>
                <c:pt idx="759">
                  <c:v>42170.627777777794</c:v>
                </c:pt>
                <c:pt idx="760">
                  <c:v>42170.648611111101</c:v>
                </c:pt>
                <c:pt idx="761">
                  <c:v>42170.6694444444</c:v>
                </c:pt>
                <c:pt idx="762">
                  <c:v>42170.690277777801</c:v>
                </c:pt>
                <c:pt idx="763">
                  <c:v>42170.711111111093</c:v>
                </c:pt>
              </c:numCache>
            </c:numRef>
          </c:xVal>
          <c:yVal>
            <c:numRef>
              <c:f>盐度!$F$2:$F$765</c:f>
              <c:numCache>
                <c:formatCode>0.00%</c:formatCode>
                <c:ptCount val="764"/>
                <c:pt idx="0">
                  <c:v>-0.05</c:v>
                </c:pt>
                <c:pt idx="1">
                  <c:v>-0.05</c:v>
                </c:pt>
                <c:pt idx="2">
                  <c:v>-0.05</c:v>
                </c:pt>
                <c:pt idx="3">
                  <c:v>-0.05</c:v>
                </c:pt>
                <c:pt idx="4">
                  <c:v>-0.05</c:v>
                </c:pt>
                <c:pt idx="5">
                  <c:v>-0.05</c:v>
                </c:pt>
                <c:pt idx="6">
                  <c:v>-0.05</c:v>
                </c:pt>
                <c:pt idx="7">
                  <c:v>-0.05</c:v>
                </c:pt>
                <c:pt idx="8">
                  <c:v>-0.05</c:v>
                </c:pt>
                <c:pt idx="9">
                  <c:v>-0.05</c:v>
                </c:pt>
                <c:pt idx="10">
                  <c:v>-0.05</c:v>
                </c:pt>
                <c:pt idx="11">
                  <c:v>-0.05</c:v>
                </c:pt>
                <c:pt idx="12">
                  <c:v>-0.05</c:v>
                </c:pt>
                <c:pt idx="13">
                  <c:v>-0.05</c:v>
                </c:pt>
                <c:pt idx="14">
                  <c:v>-0.05</c:v>
                </c:pt>
                <c:pt idx="15">
                  <c:v>-0.05</c:v>
                </c:pt>
                <c:pt idx="16">
                  <c:v>-0.05</c:v>
                </c:pt>
                <c:pt idx="17">
                  <c:v>-0.05</c:v>
                </c:pt>
                <c:pt idx="18">
                  <c:v>-0.05</c:v>
                </c:pt>
                <c:pt idx="19">
                  <c:v>-0.05</c:v>
                </c:pt>
                <c:pt idx="20">
                  <c:v>-0.05</c:v>
                </c:pt>
                <c:pt idx="21">
                  <c:v>-0.05</c:v>
                </c:pt>
                <c:pt idx="22">
                  <c:v>-0.05</c:v>
                </c:pt>
                <c:pt idx="23">
                  <c:v>-0.05</c:v>
                </c:pt>
                <c:pt idx="24">
                  <c:v>-0.05</c:v>
                </c:pt>
                <c:pt idx="25">
                  <c:v>-0.05</c:v>
                </c:pt>
                <c:pt idx="26">
                  <c:v>-0.05</c:v>
                </c:pt>
                <c:pt idx="27">
                  <c:v>-0.05</c:v>
                </c:pt>
                <c:pt idx="28">
                  <c:v>-0.05</c:v>
                </c:pt>
                <c:pt idx="29">
                  <c:v>-0.05</c:v>
                </c:pt>
                <c:pt idx="30">
                  <c:v>-0.05</c:v>
                </c:pt>
                <c:pt idx="31">
                  <c:v>-0.05</c:v>
                </c:pt>
                <c:pt idx="32">
                  <c:v>-0.05</c:v>
                </c:pt>
                <c:pt idx="33">
                  <c:v>-0.05</c:v>
                </c:pt>
                <c:pt idx="34">
                  <c:v>-0.05</c:v>
                </c:pt>
                <c:pt idx="35">
                  <c:v>-0.05</c:v>
                </c:pt>
                <c:pt idx="36">
                  <c:v>-0.05</c:v>
                </c:pt>
                <c:pt idx="37">
                  <c:v>-0.05</c:v>
                </c:pt>
                <c:pt idx="38">
                  <c:v>-0.05</c:v>
                </c:pt>
                <c:pt idx="39">
                  <c:v>-0.05</c:v>
                </c:pt>
                <c:pt idx="40">
                  <c:v>-0.05</c:v>
                </c:pt>
                <c:pt idx="41">
                  <c:v>-0.05</c:v>
                </c:pt>
                <c:pt idx="42">
                  <c:v>-0.05</c:v>
                </c:pt>
                <c:pt idx="43">
                  <c:v>-0.05</c:v>
                </c:pt>
                <c:pt idx="44">
                  <c:v>-0.05</c:v>
                </c:pt>
                <c:pt idx="45">
                  <c:v>-0.05</c:v>
                </c:pt>
                <c:pt idx="46">
                  <c:v>-0.05</c:v>
                </c:pt>
                <c:pt idx="47">
                  <c:v>-0.05</c:v>
                </c:pt>
                <c:pt idx="48">
                  <c:v>-0.05</c:v>
                </c:pt>
                <c:pt idx="49">
                  <c:v>-0.05</c:v>
                </c:pt>
                <c:pt idx="50">
                  <c:v>-0.05</c:v>
                </c:pt>
                <c:pt idx="51">
                  <c:v>-0.05</c:v>
                </c:pt>
                <c:pt idx="52">
                  <c:v>-0.05</c:v>
                </c:pt>
                <c:pt idx="53">
                  <c:v>-0.05</c:v>
                </c:pt>
                <c:pt idx="54">
                  <c:v>-0.05</c:v>
                </c:pt>
                <c:pt idx="55">
                  <c:v>-0.05</c:v>
                </c:pt>
                <c:pt idx="56">
                  <c:v>-0.05</c:v>
                </c:pt>
                <c:pt idx="57">
                  <c:v>-0.05</c:v>
                </c:pt>
                <c:pt idx="58">
                  <c:v>-0.05</c:v>
                </c:pt>
                <c:pt idx="59">
                  <c:v>-0.05</c:v>
                </c:pt>
                <c:pt idx="60">
                  <c:v>-0.05</c:v>
                </c:pt>
                <c:pt idx="61">
                  <c:v>-0.05</c:v>
                </c:pt>
                <c:pt idx="62">
                  <c:v>-0.05</c:v>
                </c:pt>
                <c:pt idx="63">
                  <c:v>-0.05</c:v>
                </c:pt>
                <c:pt idx="64">
                  <c:v>-0.05</c:v>
                </c:pt>
                <c:pt idx="65">
                  <c:v>-0.05</c:v>
                </c:pt>
                <c:pt idx="66">
                  <c:v>-0.05</c:v>
                </c:pt>
                <c:pt idx="67">
                  <c:v>-0.05</c:v>
                </c:pt>
                <c:pt idx="68">
                  <c:v>-0.05</c:v>
                </c:pt>
                <c:pt idx="69">
                  <c:v>-0.05</c:v>
                </c:pt>
                <c:pt idx="70">
                  <c:v>-0.05</c:v>
                </c:pt>
                <c:pt idx="71">
                  <c:v>-0.05</c:v>
                </c:pt>
                <c:pt idx="72">
                  <c:v>-0.05</c:v>
                </c:pt>
                <c:pt idx="73">
                  <c:v>-0.05</c:v>
                </c:pt>
                <c:pt idx="74">
                  <c:v>-0.05</c:v>
                </c:pt>
                <c:pt idx="75">
                  <c:v>-0.05</c:v>
                </c:pt>
                <c:pt idx="76">
                  <c:v>-0.05</c:v>
                </c:pt>
                <c:pt idx="77">
                  <c:v>-0.05</c:v>
                </c:pt>
                <c:pt idx="78">
                  <c:v>-0.05</c:v>
                </c:pt>
                <c:pt idx="79">
                  <c:v>-0.05</c:v>
                </c:pt>
                <c:pt idx="80">
                  <c:v>-0.05</c:v>
                </c:pt>
                <c:pt idx="81">
                  <c:v>-0.05</c:v>
                </c:pt>
                <c:pt idx="82">
                  <c:v>-0.05</c:v>
                </c:pt>
                <c:pt idx="83">
                  <c:v>-0.05</c:v>
                </c:pt>
                <c:pt idx="84">
                  <c:v>-0.05</c:v>
                </c:pt>
                <c:pt idx="85">
                  <c:v>-0.05</c:v>
                </c:pt>
                <c:pt idx="86">
                  <c:v>-0.05</c:v>
                </c:pt>
                <c:pt idx="87">
                  <c:v>-0.05</c:v>
                </c:pt>
                <c:pt idx="88">
                  <c:v>-0.05</c:v>
                </c:pt>
                <c:pt idx="89">
                  <c:v>-0.05</c:v>
                </c:pt>
                <c:pt idx="90">
                  <c:v>-0.05</c:v>
                </c:pt>
                <c:pt idx="91">
                  <c:v>-0.05</c:v>
                </c:pt>
                <c:pt idx="92">
                  <c:v>-0.05</c:v>
                </c:pt>
                <c:pt idx="93">
                  <c:v>-0.05</c:v>
                </c:pt>
                <c:pt idx="94">
                  <c:v>-0.05</c:v>
                </c:pt>
                <c:pt idx="95">
                  <c:v>-0.05</c:v>
                </c:pt>
                <c:pt idx="96">
                  <c:v>-0.05</c:v>
                </c:pt>
                <c:pt idx="97">
                  <c:v>-0.05</c:v>
                </c:pt>
                <c:pt idx="98">
                  <c:v>-0.05</c:v>
                </c:pt>
                <c:pt idx="99">
                  <c:v>-0.05</c:v>
                </c:pt>
                <c:pt idx="100">
                  <c:v>-0.05</c:v>
                </c:pt>
                <c:pt idx="101">
                  <c:v>-0.05</c:v>
                </c:pt>
                <c:pt idx="102">
                  <c:v>-0.05</c:v>
                </c:pt>
                <c:pt idx="103">
                  <c:v>-0.05</c:v>
                </c:pt>
                <c:pt idx="104">
                  <c:v>-0.05</c:v>
                </c:pt>
                <c:pt idx="105">
                  <c:v>-0.05</c:v>
                </c:pt>
                <c:pt idx="106">
                  <c:v>-0.05</c:v>
                </c:pt>
                <c:pt idx="107">
                  <c:v>-0.05</c:v>
                </c:pt>
                <c:pt idx="108">
                  <c:v>-0.05</c:v>
                </c:pt>
                <c:pt idx="109">
                  <c:v>-0.05</c:v>
                </c:pt>
                <c:pt idx="110">
                  <c:v>-0.05</c:v>
                </c:pt>
                <c:pt idx="111">
                  <c:v>-0.05</c:v>
                </c:pt>
                <c:pt idx="112">
                  <c:v>-0.05</c:v>
                </c:pt>
                <c:pt idx="113">
                  <c:v>-0.05</c:v>
                </c:pt>
                <c:pt idx="114">
                  <c:v>-0.05</c:v>
                </c:pt>
                <c:pt idx="115">
                  <c:v>-0.05</c:v>
                </c:pt>
                <c:pt idx="116">
                  <c:v>-0.05</c:v>
                </c:pt>
                <c:pt idx="117">
                  <c:v>-0.05</c:v>
                </c:pt>
                <c:pt idx="118">
                  <c:v>-0.05</c:v>
                </c:pt>
                <c:pt idx="119">
                  <c:v>-0.05</c:v>
                </c:pt>
                <c:pt idx="120">
                  <c:v>-0.05</c:v>
                </c:pt>
                <c:pt idx="121">
                  <c:v>-0.05</c:v>
                </c:pt>
                <c:pt idx="122">
                  <c:v>-0.05</c:v>
                </c:pt>
                <c:pt idx="123">
                  <c:v>-0.05</c:v>
                </c:pt>
                <c:pt idx="124">
                  <c:v>-0.05</c:v>
                </c:pt>
                <c:pt idx="125">
                  <c:v>-0.05</c:v>
                </c:pt>
                <c:pt idx="126">
                  <c:v>-0.05</c:v>
                </c:pt>
                <c:pt idx="127">
                  <c:v>-0.05</c:v>
                </c:pt>
                <c:pt idx="128">
                  <c:v>-0.05</c:v>
                </c:pt>
                <c:pt idx="129">
                  <c:v>-0.05</c:v>
                </c:pt>
                <c:pt idx="130">
                  <c:v>-0.05</c:v>
                </c:pt>
                <c:pt idx="131">
                  <c:v>-0.05</c:v>
                </c:pt>
                <c:pt idx="132">
                  <c:v>-0.05</c:v>
                </c:pt>
                <c:pt idx="133">
                  <c:v>-0.05</c:v>
                </c:pt>
                <c:pt idx="134">
                  <c:v>-0.05</c:v>
                </c:pt>
                <c:pt idx="135">
                  <c:v>-0.05</c:v>
                </c:pt>
                <c:pt idx="136">
                  <c:v>-0.05</c:v>
                </c:pt>
                <c:pt idx="137">
                  <c:v>-0.05</c:v>
                </c:pt>
                <c:pt idx="138">
                  <c:v>-0.05</c:v>
                </c:pt>
                <c:pt idx="139">
                  <c:v>-0.05</c:v>
                </c:pt>
                <c:pt idx="140">
                  <c:v>-0.05</c:v>
                </c:pt>
                <c:pt idx="141">
                  <c:v>-0.05</c:v>
                </c:pt>
                <c:pt idx="142">
                  <c:v>-0.05</c:v>
                </c:pt>
                <c:pt idx="143">
                  <c:v>-0.05</c:v>
                </c:pt>
                <c:pt idx="144">
                  <c:v>-0.05</c:v>
                </c:pt>
                <c:pt idx="145">
                  <c:v>-0.05</c:v>
                </c:pt>
                <c:pt idx="146">
                  <c:v>-0.05</c:v>
                </c:pt>
                <c:pt idx="147">
                  <c:v>-0.05</c:v>
                </c:pt>
                <c:pt idx="148">
                  <c:v>-0.05</c:v>
                </c:pt>
                <c:pt idx="149">
                  <c:v>-0.05</c:v>
                </c:pt>
                <c:pt idx="150">
                  <c:v>-0.05</c:v>
                </c:pt>
                <c:pt idx="151">
                  <c:v>-0.05</c:v>
                </c:pt>
                <c:pt idx="152">
                  <c:v>-0.05</c:v>
                </c:pt>
                <c:pt idx="153">
                  <c:v>-0.05</c:v>
                </c:pt>
                <c:pt idx="154">
                  <c:v>-0.05</c:v>
                </c:pt>
                <c:pt idx="155">
                  <c:v>-0.05</c:v>
                </c:pt>
                <c:pt idx="156">
                  <c:v>-0.05</c:v>
                </c:pt>
                <c:pt idx="157">
                  <c:v>-0.05</c:v>
                </c:pt>
                <c:pt idx="158">
                  <c:v>-0.05</c:v>
                </c:pt>
                <c:pt idx="159">
                  <c:v>-0.05</c:v>
                </c:pt>
                <c:pt idx="160">
                  <c:v>-0.05</c:v>
                </c:pt>
                <c:pt idx="161">
                  <c:v>-0.05</c:v>
                </c:pt>
                <c:pt idx="162">
                  <c:v>-0.05</c:v>
                </c:pt>
                <c:pt idx="163">
                  <c:v>-0.05</c:v>
                </c:pt>
                <c:pt idx="164">
                  <c:v>-0.05</c:v>
                </c:pt>
                <c:pt idx="165">
                  <c:v>-0.05</c:v>
                </c:pt>
                <c:pt idx="166">
                  <c:v>-0.05</c:v>
                </c:pt>
                <c:pt idx="167">
                  <c:v>-0.05</c:v>
                </c:pt>
                <c:pt idx="168">
                  <c:v>-0.05</c:v>
                </c:pt>
                <c:pt idx="169">
                  <c:v>-0.05</c:v>
                </c:pt>
                <c:pt idx="170">
                  <c:v>-0.05</c:v>
                </c:pt>
                <c:pt idx="171">
                  <c:v>-0.05</c:v>
                </c:pt>
                <c:pt idx="172">
                  <c:v>-0.05</c:v>
                </c:pt>
                <c:pt idx="173">
                  <c:v>-0.05</c:v>
                </c:pt>
                <c:pt idx="174">
                  <c:v>-0.05</c:v>
                </c:pt>
                <c:pt idx="175">
                  <c:v>-0.05</c:v>
                </c:pt>
                <c:pt idx="176">
                  <c:v>-0.05</c:v>
                </c:pt>
                <c:pt idx="177">
                  <c:v>-0.05</c:v>
                </c:pt>
                <c:pt idx="178">
                  <c:v>-0.05</c:v>
                </c:pt>
                <c:pt idx="179">
                  <c:v>-0.05</c:v>
                </c:pt>
                <c:pt idx="180">
                  <c:v>-0.05</c:v>
                </c:pt>
                <c:pt idx="181">
                  <c:v>-0.05</c:v>
                </c:pt>
                <c:pt idx="182">
                  <c:v>-0.05</c:v>
                </c:pt>
                <c:pt idx="183">
                  <c:v>-0.05</c:v>
                </c:pt>
                <c:pt idx="184">
                  <c:v>-0.05</c:v>
                </c:pt>
                <c:pt idx="185">
                  <c:v>-0.05</c:v>
                </c:pt>
                <c:pt idx="186">
                  <c:v>-0.05</c:v>
                </c:pt>
                <c:pt idx="187">
                  <c:v>-0.05</c:v>
                </c:pt>
                <c:pt idx="188">
                  <c:v>-0.05</c:v>
                </c:pt>
                <c:pt idx="189">
                  <c:v>-0.05</c:v>
                </c:pt>
                <c:pt idx="190">
                  <c:v>-0.05</c:v>
                </c:pt>
                <c:pt idx="191">
                  <c:v>-0.05</c:v>
                </c:pt>
                <c:pt idx="192">
                  <c:v>-0.05</c:v>
                </c:pt>
                <c:pt idx="193">
                  <c:v>-0.05</c:v>
                </c:pt>
                <c:pt idx="194">
                  <c:v>-0.05</c:v>
                </c:pt>
                <c:pt idx="195">
                  <c:v>-0.05</c:v>
                </c:pt>
                <c:pt idx="196">
                  <c:v>-0.05</c:v>
                </c:pt>
                <c:pt idx="197">
                  <c:v>-0.05</c:v>
                </c:pt>
                <c:pt idx="198">
                  <c:v>-0.05</c:v>
                </c:pt>
                <c:pt idx="199">
                  <c:v>-0.05</c:v>
                </c:pt>
                <c:pt idx="200">
                  <c:v>-0.05</c:v>
                </c:pt>
                <c:pt idx="201">
                  <c:v>-0.05</c:v>
                </c:pt>
                <c:pt idx="202">
                  <c:v>-0.05</c:v>
                </c:pt>
                <c:pt idx="203">
                  <c:v>-0.05</c:v>
                </c:pt>
                <c:pt idx="204">
                  <c:v>-0.05</c:v>
                </c:pt>
                <c:pt idx="205">
                  <c:v>-0.05</c:v>
                </c:pt>
                <c:pt idx="206">
                  <c:v>-0.05</c:v>
                </c:pt>
                <c:pt idx="207">
                  <c:v>-0.05</c:v>
                </c:pt>
                <c:pt idx="208">
                  <c:v>-0.05</c:v>
                </c:pt>
                <c:pt idx="209">
                  <c:v>-0.05</c:v>
                </c:pt>
                <c:pt idx="210">
                  <c:v>-0.05</c:v>
                </c:pt>
                <c:pt idx="211">
                  <c:v>-0.05</c:v>
                </c:pt>
                <c:pt idx="212">
                  <c:v>-0.05</c:v>
                </c:pt>
                <c:pt idx="213">
                  <c:v>-0.05</c:v>
                </c:pt>
                <c:pt idx="214">
                  <c:v>-0.05</c:v>
                </c:pt>
                <c:pt idx="215">
                  <c:v>-0.05</c:v>
                </c:pt>
                <c:pt idx="216">
                  <c:v>-0.05</c:v>
                </c:pt>
                <c:pt idx="217">
                  <c:v>-0.05</c:v>
                </c:pt>
                <c:pt idx="218">
                  <c:v>-0.05</c:v>
                </c:pt>
                <c:pt idx="219">
                  <c:v>-0.05</c:v>
                </c:pt>
                <c:pt idx="220">
                  <c:v>-0.05</c:v>
                </c:pt>
                <c:pt idx="221">
                  <c:v>-0.05</c:v>
                </c:pt>
                <c:pt idx="222">
                  <c:v>-0.05</c:v>
                </c:pt>
                <c:pt idx="223">
                  <c:v>-0.05</c:v>
                </c:pt>
                <c:pt idx="224">
                  <c:v>-0.05</c:v>
                </c:pt>
                <c:pt idx="225">
                  <c:v>-0.05</c:v>
                </c:pt>
                <c:pt idx="226">
                  <c:v>-0.05</c:v>
                </c:pt>
                <c:pt idx="227">
                  <c:v>-0.05</c:v>
                </c:pt>
                <c:pt idx="228">
                  <c:v>-0.05</c:v>
                </c:pt>
                <c:pt idx="229">
                  <c:v>-0.05</c:v>
                </c:pt>
                <c:pt idx="230">
                  <c:v>-0.05</c:v>
                </c:pt>
                <c:pt idx="231">
                  <c:v>-0.05</c:v>
                </c:pt>
                <c:pt idx="232">
                  <c:v>-0.05</c:v>
                </c:pt>
                <c:pt idx="233">
                  <c:v>-0.05</c:v>
                </c:pt>
                <c:pt idx="234">
                  <c:v>-0.05</c:v>
                </c:pt>
                <c:pt idx="235">
                  <c:v>-0.05</c:v>
                </c:pt>
                <c:pt idx="236">
                  <c:v>-0.05</c:v>
                </c:pt>
                <c:pt idx="237">
                  <c:v>-0.05</c:v>
                </c:pt>
                <c:pt idx="238">
                  <c:v>-0.05</c:v>
                </c:pt>
                <c:pt idx="239">
                  <c:v>-0.05</c:v>
                </c:pt>
                <c:pt idx="240">
                  <c:v>-0.05</c:v>
                </c:pt>
                <c:pt idx="241">
                  <c:v>-0.05</c:v>
                </c:pt>
                <c:pt idx="242">
                  <c:v>-0.05</c:v>
                </c:pt>
                <c:pt idx="243">
                  <c:v>-0.05</c:v>
                </c:pt>
                <c:pt idx="244">
                  <c:v>-0.05</c:v>
                </c:pt>
                <c:pt idx="245">
                  <c:v>-0.05</c:v>
                </c:pt>
                <c:pt idx="246">
                  <c:v>-0.05</c:v>
                </c:pt>
                <c:pt idx="247">
                  <c:v>-0.05</c:v>
                </c:pt>
                <c:pt idx="248">
                  <c:v>-0.05</c:v>
                </c:pt>
                <c:pt idx="249">
                  <c:v>-0.05</c:v>
                </c:pt>
                <c:pt idx="250">
                  <c:v>-0.05</c:v>
                </c:pt>
                <c:pt idx="251">
                  <c:v>-0.05</c:v>
                </c:pt>
                <c:pt idx="252">
                  <c:v>-0.05</c:v>
                </c:pt>
                <c:pt idx="253">
                  <c:v>-0.05</c:v>
                </c:pt>
                <c:pt idx="254">
                  <c:v>-0.05</c:v>
                </c:pt>
                <c:pt idx="255">
                  <c:v>-0.05</c:v>
                </c:pt>
                <c:pt idx="256">
                  <c:v>-0.05</c:v>
                </c:pt>
                <c:pt idx="257">
                  <c:v>-0.05</c:v>
                </c:pt>
                <c:pt idx="258">
                  <c:v>-0.05</c:v>
                </c:pt>
                <c:pt idx="259">
                  <c:v>-0.05</c:v>
                </c:pt>
                <c:pt idx="260">
                  <c:v>-0.05</c:v>
                </c:pt>
                <c:pt idx="261">
                  <c:v>-0.05</c:v>
                </c:pt>
                <c:pt idx="262">
                  <c:v>-0.05</c:v>
                </c:pt>
                <c:pt idx="263">
                  <c:v>-0.05</c:v>
                </c:pt>
                <c:pt idx="264">
                  <c:v>-0.05</c:v>
                </c:pt>
                <c:pt idx="265">
                  <c:v>-0.05</c:v>
                </c:pt>
                <c:pt idx="266">
                  <c:v>-0.05</c:v>
                </c:pt>
                <c:pt idx="267">
                  <c:v>-0.05</c:v>
                </c:pt>
                <c:pt idx="268">
                  <c:v>-0.05</c:v>
                </c:pt>
                <c:pt idx="269">
                  <c:v>-0.05</c:v>
                </c:pt>
                <c:pt idx="270">
                  <c:v>-0.05</c:v>
                </c:pt>
                <c:pt idx="271">
                  <c:v>-0.05</c:v>
                </c:pt>
                <c:pt idx="272">
                  <c:v>-0.05</c:v>
                </c:pt>
                <c:pt idx="273">
                  <c:v>-0.05</c:v>
                </c:pt>
                <c:pt idx="274">
                  <c:v>-0.05</c:v>
                </c:pt>
                <c:pt idx="275">
                  <c:v>-0.05</c:v>
                </c:pt>
                <c:pt idx="276">
                  <c:v>-0.05</c:v>
                </c:pt>
                <c:pt idx="277">
                  <c:v>-0.05</c:v>
                </c:pt>
                <c:pt idx="278">
                  <c:v>-0.05</c:v>
                </c:pt>
                <c:pt idx="279">
                  <c:v>-0.05</c:v>
                </c:pt>
                <c:pt idx="280">
                  <c:v>-0.05</c:v>
                </c:pt>
                <c:pt idx="281">
                  <c:v>-0.05</c:v>
                </c:pt>
                <c:pt idx="282">
                  <c:v>-0.05</c:v>
                </c:pt>
                <c:pt idx="283">
                  <c:v>-0.05</c:v>
                </c:pt>
                <c:pt idx="284">
                  <c:v>-0.05</c:v>
                </c:pt>
                <c:pt idx="285">
                  <c:v>-0.05</c:v>
                </c:pt>
                <c:pt idx="286">
                  <c:v>-0.05</c:v>
                </c:pt>
                <c:pt idx="287">
                  <c:v>-0.05</c:v>
                </c:pt>
                <c:pt idx="288">
                  <c:v>-0.05</c:v>
                </c:pt>
                <c:pt idx="289">
                  <c:v>-0.05</c:v>
                </c:pt>
                <c:pt idx="290">
                  <c:v>-0.05</c:v>
                </c:pt>
                <c:pt idx="291">
                  <c:v>-0.05</c:v>
                </c:pt>
                <c:pt idx="292">
                  <c:v>-0.05</c:v>
                </c:pt>
                <c:pt idx="293">
                  <c:v>-0.05</c:v>
                </c:pt>
                <c:pt idx="294">
                  <c:v>-0.05</c:v>
                </c:pt>
                <c:pt idx="295">
                  <c:v>-0.05</c:v>
                </c:pt>
                <c:pt idx="296">
                  <c:v>-0.05</c:v>
                </c:pt>
                <c:pt idx="297">
                  <c:v>-0.05</c:v>
                </c:pt>
                <c:pt idx="298">
                  <c:v>-0.05</c:v>
                </c:pt>
                <c:pt idx="299">
                  <c:v>-0.05</c:v>
                </c:pt>
                <c:pt idx="300">
                  <c:v>-0.05</c:v>
                </c:pt>
                <c:pt idx="301">
                  <c:v>-0.05</c:v>
                </c:pt>
                <c:pt idx="302">
                  <c:v>-0.05</c:v>
                </c:pt>
                <c:pt idx="303">
                  <c:v>-0.05</c:v>
                </c:pt>
                <c:pt idx="304">
                  <c:v>-0.05</c:v>
                </c:pt>
                <c:pt idx="305">
                  <c:v>-0.05</c:v>
                </c:pt>
                <c:pt idx="306">
                  <c:v>-0.05</c:v>
                </c:pt>
                <c:pt idx="307">
                  <c:v>-0.05</c:v>
                </c:pt>
                <c:pt idx="308">
                  <c:v>-0.05</c:v>
                </c:pt>
                <c:pt idx="309">
                  <c:v>-0.05</c:v>
                </c:pt>
                <c:pt idx="310">
                  <c:v>-0.05</c:v>
                </c:pt>
                <c:pt idx="311">
                  <c:v>-0.05</c:v>
                </c:pt>
                <c:pt idx="312">
                  <c:v>-0.05</c:v>
                </c:pt>
                <c:pt idx="313">
                  <c:v>-0.05</c:v>
                </c:pt>
                <c:pt idx="314">
                  <c:v>-0.05</c:v>
                </c:pt>
                <c:pt idx="315">
                  <c:v>-0.05</c:v>
                </c:pt>
                <c:pt idx="316">
                  <c:v>-0.05</c:v>
                </c:pt>
                <c:pt idx="317">
                  <c:v>-0.05</c:v>
                </c:pt>
                <c:pt idx="318">
                  <c:v>-0.05</c:v>
                </c:pt>
                <c:pt idx="319">
                  <c:v>-0.05</c:v>
                </c:pt>
                <c:pt idx="320">
                  <c:v>-0.05</c:v>
                </c:pt>
                <c:pt idx="321">
                  <c:v>-0.05</c:v>
                </c:pt>
                <c:pt idx="322">
                  <c:v>-0.05</c:v>
                </c:pt>
                <c:pt idx="323">
                  <c:v>-0.05</c:v>
                </c:pt>
                <c:pt idx="324">
                  <c:v>-0.05</c:v>
                </c:pt>
                <c:pt idx="325">
                  <c:v>-0.05</c:v>
                </c:pt>
                <c:pt idx="326">
                  <c:v>-0.05</c:v>
                </c:pt>
                <c:pt idx="327">
                  <c:v>-0.05</c:v>
                </c:pt>
                <c:pt idx="328">
                  <c:v>-0.05</c:v>
                </c:pt>
                <c:pt idx="329">
                  <c:v>-0.05</c:v>
                </c:pt>
                <c:pt idx="330">
                  <c:v>-0.05</c:v>
                </c:pt>
                <c:pt idx="331">
                  <c:v>-0.05</c:v>
                </c:pt>
                <c:pt idx="332">
                  <c:v>-0.05</c:v>
                </c:pt>
                <c:pt idx="333">
                  <c:v>-0.05</c:v>
                </c:pt>
                <c:pt idx="334">
                  <c:v>-0.05</c:v>
                </c:pt>
                <c:pt idx="335">
                  <c:v>-0.05</c:v>
                </c:pt>
                <c:pt idx="336">
                  <c:v>-0.05</c:v>
                </c:pt>
                <c:pt idx="337">
                  <c:v>-0.05</c:v>
                </c:pt>
                <c:pt idx="338">
                  <c:v>-0.05</c:v>
                </c:pt>
                <c:pt idx="339">
                  <c:v>-0.05</c:v>
                </c:pt>
                <c:pt idx="340">
                  <c:v>-0.05</c:v>
                </c:pt>
                <c:pt idx="341">
                  <c:v>-0.05</c:v>
                </c:pt>
                <c:pt idx="342">
                  <c:v>-0.05</c:v>
                </c:pt>
                <c:pt idx="343">
                  <c:v>-0.05</c:v>
                </c:pt>
                <c:pt idx="344">
                  <c:v>-0.05</c:v>
                </c:pt>
                <c:pt idx="345">
                  <c:v>-0.05</c:v>
                </c:pt>
                <c:pt idx="346">
                  <c:v>-0.05</c:v>
                </c:pt>
                <c:pt idx="347">
                  <c:v>-0.05</c:v>
                </c:pt>
                <c:pt idx="348">
                  <c:v>-0.05</c:v>
                </c:pt>
                <c:pt idx="349">
                  <c:v>-0.05</c:v>
                </c:pt>
                <c:pt idx="350">
                  <c:v>-0.05</c:v>
                </c:pt>
                <c:pt idx="351">
                  <c:v>-0.05</c:v>
                </c:pt>
                <c:pt idx="352">
                  <c:v>-0.05</c:v>
                </c:pt>
                <c:pt idx="353">
                  <c:v>-0.05</c:v>
                </c:pt>
                <c:pt idx="354">
                  <c:v>-0.05</c:v>
                </c:pt>
                <c:pt idx="355">
                  <c:v>-0.05</c:v>
                </c:pt>
                <c:pt idx="356">
                  <c:v>-0.05</c:v>
                </c:pt>
                <c:pt idx="357">
                  <c:v>-0.05</c:v>
                </c:pt>
                <c:pt idx="358">
                  <c:v>-0.05</c:v>
                </c:pt>
                <c:pt idx="359">
                  <c:v>-0.05</c:v>
                </c:pt>
                <c:pt idx="360">
                  <c:v>-0.05</c:v>
                </c:pt>
                <c:pt idx="361">
                  <c:v>-0.05</c:v>
                </c:pt>
                <c:pt idx="362">
                  <c:v>-0.05</c:v>
                </c:pt>
                <c:pt idx="363">
                  <c:v>-0.05</c:v>
                </c:pt>
                <c:pt idx="364">
                  <c:v>-0.05</c:v>
                </c:pt>
                <c:pt idx="365">
                  <c:v>-0.05</c:v>
                </c:pt>
                <c:pt idx="366">
                  <c:v>-0.05</c:v>
                </c:pt>
                <c:pt idx="367">
                  <c:v>-0.05</c:v>
                </c:pt>
                <c:pt idx="368">
                  <c:v>-0.05</c:v>
                </c:pt>
                <c:pt idx="369">
                  <c:v>-0.05</c:v>
                </c:pt>
                <c:pt idx="370">
                  <c:v>-0.05</c:v>
                </c:pt>
                <c:pt idx="371">
                  <c:v>-0.05</c:v>
                </c:pt>
                <c:pt idx="372">
                  <c:v>-0.05</c:v>
                </c:pt>
                <c:pt idx="373">
                  <c:v>-0.05</c:v>
                </c:pt>
                <c:pt idx="374">
                  <c:v>-0.05</c:v>
                </c:pt>
                <c:pt idx="375">
                  <c:v>-0.05</c:v>
                </c:pt>
                <c:pt idx="376">
                  <c:v>-0.05</c:v>
                </c:pt>
                <c:pt idx="377">
                  <c:v>-0.05</c:v>
                </c:pt>
                <c:pt idx="378">
                  <c:v>-0.05</c:v>
                </c:pt>
                <c:pt idx="379">
                  <c:v>-0.05</c:v>
                </c:pt>
                <c:pt idx="380">
                  <c:v>-0.05</c:v>
                </c:pt>
                <c:pt idx="381">
                  <c:v>-0.05</c:v>
                </c:pt>
                <c:pt idx="382">
                  <c:v>-0.05</c:v>
                </c:pt>
                <c:pt idx="383">
                  <c:v>-0.05</c:v>
                </c:pt>
                <c:pt idx="384">
                  <c:v>-0.05</c:v>
                </c:pt>
                <c:pt idx="385">
                  <c:v>-0.05</c:v>
                </c:pt>
                <c:pt idx="386">
                  <c:v>-0.05</c:v>
                </c:pt>
                <c:pt idx="387">
                  <c:v>-0.05</c:v>
                </c:pt>
                <c:pt idx="388">
                  <c:v>-0.05</c:v>
                </c:pt>
                <c:pt idx="389">
                  <c:v>-0.05</c:v>
                </c:pt>
                <c:pt idx="390">
                  <c:v>-0.05</c:v>
                </c:pt>
                <c:pt idx="391">
                  <c:v>-0.05</c:v>
                </c:pt>
                <c:pt idx="392">
                  <c:v>-0.05</c:v>
                </c:pt>
                <c:pt idx="393">
                  <c:v>-0.05</c:v>
                </c:pt>
                <c:pt idx="394">
                  <c:v>-0.05</c:v>
                </c:pt>
                <c:pt idx="395">
                  <c:v>-0.05</c:v>
                </c:pt>
                <c:pt idx="396">
                  <c:v>-0.05</c:v>
                </c:pt>
                <c:pt idx="397">
                  <c:v>-0.05</c:v>
                </c:pt>
                <c:pt idx="398">
                  <c:v>-0.05</c:v>
                </c:pt>
                <c:pt idx="399">
                  <c:v>-0.05</c:v>
                </c:pt>
                <c:pt idx="400">
                  <c:v>-0.05</c:v>
                </c:pt>
                <c:pt idx="401">
                  <c:v>-0.05</c:v>
                </c:pt>
                <c:pt idx="402">
                  <c:v>-0.05</c:v>
                </c:pt>
                <c:pt idx="403">
                  <c:v>-0.05</c:v>
                </c:pt>
                <c:pt idx="404">
                  <c:v>-0.05</c:v>
                </c:pt>
                <c:pt idx="405">
                  <c:v>-0.05</c:v>
                </c:pt>
                <c:pt idx="406">
                  <c:v>-0.05</c:v>
                </c:pt>
                <c:pt idx="407">
                  <c:v>-0.05</c:v>
                </c:pt>
                <c:pt idx="408">
                  <c:v>-0.05</c:v>
                </c:pt>
                <c:pt idx="409">
                  <c:v>-0.05</c:v>
                </c:pt>
                <c:pt idx="410">
                  <c:v>-0.05</c:v>
                </c:pt>
                <c:pt idx="411">
                  <c:v>-0.05</c:v>
                </c:pt>
                <c:pt idx="412">
                  <c:v>-0.05</c:v>
                </c:pt>
                <c:pt idx="413">
                  <c:v>-0.05</c:v>
                </c:pt>
                <c:pt idx="414">
                  <c:v>-0.05</c:v>
                </c:pt>
                <c:pt idx="415">
                  <c:v>-0.05</c:v>
                </c:pt>
                <c:pt idx="416">
                  <c:v>-0.05</c:v>
                </c:pt>
                <c:pt idx="417">
                  <c:v>-0.05</c:v>
                </c:pt>
                <c:pt idx="418">
                  <c:v>-0.05</c:v>
                </c:pt>
                <c:pt idx="419">
                  <c:v>-0.05</c:v>
                </c:pt>
                <c:pt idx="420">
                  <c:v>-0.05</c:v>
                </c:pt>
                <c:pt idx="421">
                  <c:v>-0.05</c:v>
                </c:pt>
                <c:pt idx="422">
                  <c:v>-0.05</c:v>
                </c:pt>
                <c:pt idx="423">
                  <c:v>-0.05</c:v>
                </c:pt>
                <c:pt idx="424">
                  <c:v>-0.05</c:v>
                </c:pt>
                <c:pt idx="425">
                  <c:v>-0.05</c:v>
                </c:pt>
                <c:pt idx="426">
                  <c:v>-0.05</c:v>
                </c:pt>
                <c:pt idx="427">
                  <c:v>-0.05</c:v>
                </c:pt>
                <c:pt idx="428">
                  <c:v>-0.05</c:v>
                </c:pt>
                <c:pt idx="429">
                  <c:v>-0.05</c:v>
                </c:pt>
                <c:pt idx="430">
                  <c:v>-0.05</c:v>
                </c:pt>
                <c:pt idx="431">
                  <c:v>-0.05</c:v>
                </c:pt>
                <c:pt idx="432">
                  <c:v>-0.05</c:v>
                </c:pt>
                <c:pt idx="433">
                  <c:v>-0.05</c:v>
                </c:pt>
                <c:pt idx="434">
                  <c:v>-0.05</c:v>
                </c:pt>
                <c:pt idx="435">
                  <c:v>-0.05</c:v>
                </c:pt>
                <c:pt idx="436">
                  <c:v>-0.05</c:v>
                </c:pt>
                <c:pt idx="437">
                  <c:v>-0.05</c:v>
                </c:pt>
                <c:pt idx="438">
                  <c:v>-0.05</c:v>
                </c:pt>
                <c:pt idx="439">
                  <c:v>-0.05</c:v>
                </c:pt>
                <c:pt idx="440">
                  <c:v>-0.05</c:v>
                </c:pt>
                <c:pt idx="441">
                  <c:v>-0.05</c:v>
                </c:pt>
                <c:pt idx="442">
                  <c:v>-0.05</c:v>
                </c:pt>
                <c:pt idx="443">
                  <c:v>-0.05</c:v>
                </c:pt>
                <c:pt idx="444">
                  <c:v>-0.05</c:v>
                </c:pt>
                <c:pt idx="445">
                  <c:v>-0.05</c:v>
                </c:pt>
                <c:pt idx="446">
                  <c:v>-0.05</c:v>
                </c:pt>
                <c:pt idx="447">
                  <c:v>-0.05</c:v>
                </c:pt>
                <c:pt idx="448">
                  <c:v>-0.05</c:v>
                </c:pt>
                <c:pt idx="449">
                  <c:v>-0.05</c:v>
                </c:pt>
                <c:pt idx="450">
                  <c:v>-0.05</c:v>
                </c:pt>
                <c:pt idx="451">
                  <c:v>-0.05</c:v>
                </c:pt>
                <c:pt idx="452">
                  <c:v>-0.05</c:v>
                </c:pt>
                <c:pt idx="453">
                  <c:v>-0.05</c:v>
                </c:pt>
                <c:pt idx="454">
                  <c:v>-0.05</c:v>
                </c:pt>
                <c:pt idx="455">
                  <c:v>-0.05</c:v>
                </c:pt>
                <c:pt idx="456">
                  <c:v>-0.05</c:v>
                </c:pt>
                <c:pt idx="457">
                  <c:v>-0.05</c:v>
                </c:pt>
                <c:pt idx="458">
                  <c:v>-0.05</c:v>
                </c:pt>
                <c:pt idx="459">
                  <c:v>-0.05</c:v>
                </c:pt>
                <c:pt idx="460">
                  <c:v>-0.05</c:v>
                </c:pt>
                <c:pt idx="461">
                  <c:v>-0.05</c:v>
                </c:pt>
                <c:pt idx="462">
                  <c:v>-0.05</c:v>
                </c:pt>
                <c:pt idx="463">
                  <c:v>-0.05</c:v>
                </c:pt>
                <c:pt idx="464">
                  <c:v>-0.05</c:v>
                </c:pt>
                <c:pt idx="465">
                  <c:v>-0.05</c:v>
                </c:pt>
                <c:pt idx="466">
                  <c:v>-0.05</c:v>
                </c:pt>
                <c:pt idx="467">
                  <c:v>-0.05</c:v>
                </c:pt>
                <c:pt idx="468">
                  <c:v>-0.05</c:v>
                </c:pt>
                <c:pt idx="469">
                  <c:v>-0.05</c:v>
                </c:pt>
                <c:pt idx="470">
                  <c:v>-0.05</c:v>
                </c:pt>
                <c:pt idx="471">
                  <c:v>-0.05</c:v>
                </c:pt>
                <c:pt idx="472">
                  <c:v>-0.05</c:v>
                </c:pt>
                <c:pt idx="473">
                  <c:v>-0.05</c:v>
                </c:pt>
                <c:pt idx="474">
                  <c:v>-0.05</c:v>
                </c:pt>
                <c:pt idx="475">
                  <c:v>-0.05</c:v>
                </c:pt>
                <c:pt idx="476">
                  <c:v>-0.05</c:v>
                </c:pt>
                <c:pt idx="477">
                  <c:v>-0.05</c:v>
                </c:pt>
                <c:pt idx="478">
                  <c:v>-0.05</c:v>
                </c:pt>
                <c:pt idx="479">
                  <c:v>-0.05</c:v>
                </c:pt>
                <c:pt idx="480">
                  <c:v>-0.05</c:v>
                </c:pt>
                <c:pt idx="481">
                  <c:v>-0.05</c:v>
                </c:pt>
                <c:pt idx="482">
                  <c:v>-0.05</c:v>
                </c:pt>
                <c:pt idx="483">
                  <c:v>-0.05</c:v>
                </c:pt>
                <c:pt idx="484">
                  <c:v>-0.05</c:v>
                </c:pt>
                <c:pt idx="485">
                  <c:v>-0.05</c:v>
                </c:pt>
                <c:pt idx="486">
                  <c:v>-0.05</c:v>
                </c:pt>
                <c:pt idx="487">
                  <c:v>-0.05</c:v>
                </c:pt>
                <c:pt idx="488">
                  <c:v>-0.05</c:v>
                </c:pt>
                <c:pt idx="489">
                  <c:v>-0.05</c:v>
                </c:pt>
                <c:pt idx="490">
                  <c:v>-0.05</c:v>
                </c:pt>
                <c:pt idx="491">
                  <c:v>-0.05</c:v>
                </c:pt>
                <c:pt idx="492">
                  <c:v>-0.05</c:v>
                </c:pt>
                <c:pt idx="493">
                  <c:v>-0.05</c:v>
                </c:pt>
                <c:pt idx="494">
                  <c:v>-0.05</c:v>
                </c:pt>
                <c:pt idx="495">
                  <c:v>-0.05</c:v>
                </c:pt>
                <c:pt idx="496">
                  <c:v>-0.05</c:v>
                </c:pt>
                <c:pt idx="497">
                  <c:v>-0.05</c:v>
                </c:pt>
                <c:pt idx="498">
                  <c:v>-0.05</c:v>
                </c:pt>
                <c:pt idx="499">
                  <c:v>-0.05</c:v>
                </c:pt>
                <c:pt idx="500">
                  <c:v>-0.05</c:v>
                </c:pt>
                <c:pt idx="501">
                  <c:v>-0.05</c:v>
                </c:pt>
                <c:pt idx="502">
                  <c:v>-0.05</c:v>
                </c:pt>
                <c:pt idx="503">
                  <c:v>-0.05</c:v>
                </c:pt>
                <c:pt idx="504">
                  <c:v>-0.05</c:v>
                </c:pt>
                <c:pt idx="505">
                  <c:v>-0.05</c:v>
                </c:pt>
                <c:pt idx="506">
                  <c:v>-0.05</c:v>
                </c:pt>
                <c:pt idx="507">
                  <c:v>-0.05</c:v>
                </c:pt>
                <c:pt idx="508">
                  <c:v>-0.05</c:v>
                </c:pt>
                <c:pt idx="509">
                  <c:v>-0.05</c:v>
                </c:pt>
                <c:pt idx="510">
                  <c:v>-0.05</c:v>
                </c:pt>
                <c:pt idx="511">
                  <c:v>-0.05</c:v>
                </c:pt>
                <c:pt idx="512">
                  <c:v>-0.05</c:v>
                </c:pt>
                <c:pt idx="513">
                  <c:v>-0.05</c:v>
                </c:pt>
                <c:pt idx="514">
                  <c:v>-0.05</c:v>
                </c:pt>
                <c:pt idx="515">
                  <c:v>-0.05</c:v>
                </c:pt>
                <c:pt idx="516">
                  <c:v>-0.05</c:v>
                </c:pt>
                <c:pt idx="517">
                  <c:v>-0.05</c:v>
                </c:pt>
                <c:pt idx="518">
                  <c:v>-0.05</c:v>
                </c:pt>
                <c:pt idx="519">
                  <c:v>-0.05</c:v>
                </c:pt>
                <c:pt idx="520">
                  <c:v>-0.05</c:v>
                </c:pt>
                <c:pt idx="521">
                  <c:v>-0.05</c:v>
                </c:pt>
                <c:pt idx="522">
                  <c:v>-0.05</c:v>
                </c:pt>
                <c:pt idx="523">
                  <c:v>-0.05</c:v>
                </c:pt>
                <c:pt idx="524">
                  <c:v>-0.05</c:v>
                </c:pt>
                <c:pt idx="525">
                  <c:v>-0.05</c:v>
                </c:pt>
                <c:pt idx="526">
                  <c:v>-0.05</c:v>
                </c:pt>
                <c:pt idx="527">
                  <c:v>-0.05</c:v>
                </c:pt>
                <c:pt idx="528">
                  <c:v>-0.05</c:v>
                </c:pt>
                <c:pt idx="529">
                  <c:v>-0.05</c:v>
                </c:pt>
                <c:pt idx="530">
                  <c:v>-0.05</c:v>
                </c:pt>
                <c:pt idx="531">
                  <c:v>-0.05</c:v>
                </c:pt>
                <c:pt idx="532">
                  <c:v>-0.05</c:v>
                </c:pt>
                <c:pt idx="533">
                  <c:v>-0.05</c:v>
                </c:pt>
                <c:pt idx="534">
                  <c:v>-0.05</c:v>
                </c:pt>
                <c:pt idx="535">
                  <c:v>-0.05</c:v>
                </c:pt>
                <c:pt idx="536">
                  <c:v>-0.05</c:v>
                </c:pt>
                <c:pt idx="537">
                  <c:v>-0.05</c:v>
                </c:pt>
                <c:pt idx="538">
                  <c:v>-0.05</c:v>
                </c:pt>
                <c:pt idx="539">
                  <c:v>-0.05</c:v>
                </c:pt>
                <c:pt idx="540">
                  <c:v>-0.05</c:v>
                </c:pt>
                <c:pt idx="541">
                  <c:v>-0.05</c:v>
                </c:pt>
                <c:pt idx="542">
                  <c:v>-0.05</c:v>
                </c:pt>
                <c:pt idx="543">
                  <c:v>-0.05</c:v>
                </c:pt>
                <c:pt idx="544">
                  <c:v>-0.05</c:v>
                </c:pt>
                <c:pt idx="545">
                  <c:v>-0.05</c:v>
                </c:pt>
                <c:pt idx="546">
                  <c:v>-0.05</c:v>
                </c:pt>
                <c:pt idx="547">
                  <c:v>-0.05</c:v>
                </c:pt>
                <c:pt idx="548">
                  <c:v>-0.05</c:v>
                </c:pt>
                <c:pt idx="549">
                  <c:v>-0.05</c:v>
                </c:pt>
                <c:pt idx="550">
                  <c:v>-0.05</c:v>
                </c:pt>
                <c:pt idx="551">
                  <c:v>-0.05</c:v>
                </c:pt>
                <c:pt idx="552">
                  <c:v>-0.05</c:v>
                </c:pt>
                <c:pt idx="553">
                  <c:v>-0.05</c:v>
                </c:pt>
                <c:pt idx="554">
                  <c:v>-0.05</c:v>
                </c:pt>
                <c:pt idx="555">
                  <c:v>-0.05</c:v>
                </c:pt>
                <c:pt idx="556">
                  <c:v>-0.05</c:v>
                </c:pt>
                <c:pt idx="557">
                  <c:v>-0.05</c:v>
                </c:pt>
                <c:pt idx="558">
                  <c:v>-0.05</c:v>
                </c:pt>
                <c:pt idx="559">
                  <c:v>-0.05</c:v>
                </c:pt>
                <c:pt idx="560">
                  <c:v>-0.05</c:v>
                </c:pt>
                <c:pt idx="561">
                  <c:v>-0.05</c:v>
                </c:pt>
                <c:pt idx="562">
                  <c:v>-0.05</c:v>
                </c:pt>
                <c:pt idx="563">
                  <c:v>-0.05</c:v>
                </c:pt>
                <c:pt idx="564">
                  <c:v>-0.05</c:v>
                </c:pt>
                <c:pt idx="565">
                  <c:v>-0.05</c:v>
                </c:pt>
                <c:pt idx="566">
                  <c:v>-0.05</c:v>
                </c:pt>
                <c:pt idx="567">
                  <c:v>-0.05</c:v>
                </c:pt>
                <c:pt idx="568">
                  <c:v>-0.05</c:v>
                </c:pt>
                <c:pt idx="569">
                  <c:v>-0.05</c:v>
                </c:pt>
                <c:pt idx="570">
                  <c:v>-0.05</c:v>
                </c:pt>
                <c:pt idx="571">
                  <c:v>-0.05</c:v>
                </c:pt>
                <c:pt idx="572">
                  <c:v>-0.05</c:v>
                </c:pt>
                <c:pt idx="573">
                  <c:v>-0.05</c:v>
                </c:pt>
                <c:pt idx="574">
                  <c:v>-0.05</c:v>
                </c:pt>
                <c:pt idx="575">
                  <c:v>-0.05</c:v>
                </c:pt>
                <c:pt idx="576">
                  <c:v>-0.05</c:v>
                </c:pt>
                <c:pt idx="577">
                  <c:v>-0.05</c:v>
                </c:pt>
                <c:pt idx="578">
                  <c:v>-0.05</c:v>
                </c:pt>
                <c:pt idx="579">
                  <c:v>-0.05</c:v>
                </c:pt>
                <c:pt idx="580">
                  <c:v>-0.05</c:v>
                </c:pt>
                <c:pt idx="581">
                  <c:v>-0.05</c:v>
                </c:pt>
                <c:pt idx="582">
                  <c:v>-0.05</c:v>
                </c:pt>
                <c:pt idx="583">
                  <c:v>-0.05</c:v>
                </c:pt>
                <c:pt idx="584">
                  <c:v>-0.05</c:v>
                </c:pt>
                <c:pt idx="585">
                  <c:v>-0.05</c:v>
                </c:pt>
                <c:pt idx="586">
                  <c:v>-0.05</c:v>
                </c:pt>
                <c:pt idx="587">
                  <c:v>-0.05</c:v>
                </c:pt>
                <c:pt idx="588">
                  <c:v>-0.05</c:v>
                </c:pt>
                <c:pt idx="589">
                  <c:v>-0.05</c:v>
                </c:pt>
                <c:pt idx="590">
                  <c:v>-0.05</c:v>
                </c:pt>
                <c:pt idx="591">
                  <c:v>-0.05</c:v>
                </c:pt>
                <c:pt idx="592">
                  <c:v>-0.05</c:v>
                </c:pt>
                <c:pt idx="593">
                  <c:v>-0.05</c:v>
                </c:pt>
                <c:pt idx="594">
                  <c:v>-0.05</c:v>
                </c:pt>
                <c:pt idx="595">
                  <c:v>-0.05</c:v>
                </c:pt>
                <c:pt idx="596">
                  <c:v>-0.05</c:v>
                </c:pt>
                <c:pt idx="597">
                  <c:v>-0.05</c:v>
                </c:pt>
                <c:pt idx="598">
                  <c:v>-0.05</c:v>
                </c:pt>
                <c:pt idx="599">
                  <c:v>-0.05</c:v>
                </c:pt>
                <c:pt idx="600">
                  <c:v>-0.05</c:v>
                </c:pt>
                <c:pt idx="601">
                  <c:v>-0.05</c:v>
                </c:pt>
                <c:pt idx="602">
                  <c:v>-0.05</c:v>
                </c:pt>
                <c:pt idx="603">
                  <c:v>-0.05</c:v>
                </c:pt>
                <c:pt idx="604">
                  <c:v>-0.05</c:v>
                </c:pt>
                <c:pt idx="605">
                  <c:v>-0.05</c:v>
                </c:pt>
                <c:pt idx="606">
                  <c:v>-0.05</c:v>
                </c:pt>
                <c:pt idx="607">
                  <c:v>-0.05</c:v>
                </c:pt>
                <c:pt idx="608">
                  <c:v>-0.05</c:v>
                </c:pt>
                <c:pt idx="609">
                  <c:v>-0.05</c:v>
                </c:pt>
                <c:pt idx="610">
                  <c:v>-0.05</c:v>
                </c:pt>
                <c:pt idx="611">
                  <c:v>-0.05</c:v>
                </c:pt>
                <c:pt idx="612">
                  <c:v>-0.05</c:v>
                </c:pt>
                <c:pt idx="613">
                  <c:v>-0.05</c:v>
                </c:pt>
                <c:pt idx="614">
                  <c:v>-0.05</c:v>
                </c:pt>
                <c:pt idx="615">
                  <c:v>-0.05</c:v>
                </c:pt>
                <c:pt idx="616">
                  <c:v>-0.05</c:v>
                </c:pt>
                <c:pt idx="617">
                  <c:v>-0.05</c:v>
                </c:pt>
                <c:pt idx="618">
                  <c:v>-0.05</c:v>
                </c:pt>
                <c:pt idx="619">
                  <c:v>-0.05</c:v>
                </c:pt>
                <c:pt idx="620">
                  <c:v>-0.05</c:v>
                </c:pt>
                <c:pt idx="621">
                  <c:v>-0.05</c:v>
                </c:pt>
                <c:pt idx="622">
                  <c:v>-0.05</c:v>
                </c:pt>
                <c:pt idx="623">
                  <c:v>-0.05</c:v>
                </c:pt>
                <c:pt idx="624">
                  <c:v>-0.05</c:v>
                </c:pt>
                <c:pt idx="625">
                  <c:v>-0.05</c:v>
                </c:pt>
                <c:pt idx="626">
                  <c:v>-0.05</c:v>
                </c:pt>
                <c:pt idx="627">
                  <c:v>-0.05</c:v>
                </c:pt>
                <c:pt idx="628">
                  <c:v>-0.05</c:v>
                </c:pt>
                <c:pt idx="629">
                  <c:v>-0.05</c:v>
                </c:pt>
                <c:pt idx="630">
                  <c:v>-0.05</c:v>
                </c:pt>
                <c:pt idx="631">
                  <c:v>-0.05</c:v>
                </c:pt>
                <c:pt idx="632">
                  <c:v>-0.05</c:v>
                </c:pt>
                <c:pt idx="633">
                  <c:v>-0.05</c:v>
                </c:pt>
                <c:pt idx="634">
                  <c:v>-0.05</c:v>
                </c:pt>
                <c:pt idx="635">
                  <c:v>-0.05</c:v>
                </c:pt>
                <c:pt idx="636">
                  <c:v>-0.05</c:v>
                </c:pt>
                <c:pt idx="637">
                  <c:v>-0.05</c:v>
                </c:pt>
                <c:pt idx="638">
                  <c:v>-0.05</c:v>
                </c:pt>
                <c:pt idx="639">
                  <c:v>-0.05</c:v>
                </c:pt>
                <c:pt idx="640">
                  <c:v>-0.05</c:v>
                </c:pt>
                <c:pt idx="641">
                  <c:v>-0.05</c:v>
                </c:pt>
                <c:pt idx="642">
                  <c:v>-0.05</c:v>
                </c:pt>
                <c:pt idx="643">
                  <c:v>-0.05</c:v>
                </c:pt>
                <c:pt idx="644">
                  <c:v>-0.05</c:v>
                </c:pt>
                <c:pt idx="645">
                  <c:v>-0.05</c:v>
                </c:pt>
                <c:pt idx="646">
                  <c:v>-0.05</c:v>
                </c:pt>
                <c:pt idx="647">
                  <c:v>-0.05</c:v>
                </c:pt>
                <c:pt idx="648">
                  <c:v>-0.05</c:v>
                </c:pt>
                <c:pt idx="649">
                  <c:v>-0.05</c:v>
                </c:pt>
                <c:pt idx="650">
                  <c:v>-0.05</c:v>
                </c:pt>
                <c:pt idx="651">
                  <c:v>-0.05</c:v>
                </c:pt>
                <c:pt idx="652">
                  <c:v>-0.05</c:v>
                </c:pt>
                <c:pt idx="653">
                  <c:v>-0.05</c:v>
                </c:pt>
                <c:pt idx="654">
                  <c:v>-0.05</c:v>
                </c:pt>
                <c:pt idx="655">
                  <c:v>-0.05</c:v>
                </c:pt>
                <c:pt idx="656">
                  <c:v>-0.05</c:v>
                </c:pt>
                <c:pt idx="657">
                  <c:v>-0.05</c:v>
                </c:pt>
                <c:pt idx="658">
                  <c:v>-0.05</c:v>
                </c:pt>
                <c:pt idx="659">
                  <c:v>-0.05</c:v>
                </c:pt>
                <c:pt idx="660">
                  <c:v>-0.05</c:v>
                </c:pt>
                <c:pt idx="661">
                  <c:v>-0.05</c:v>
                </c:pt>
                <c:pt idx="662">
                  <c:v>-0.05</c:v>
                </c:pt>
                <c:pt idx="663">
                  <c:v>-0.05</c:v>
                </c:pt>
                <c:pt idx="664">
                  <c:v>-0.05</c:v>
                </c:pt>
                <c:pt idx="665">
                  <c:v>-0.05</c:v>
                </c:pt>
                <c:pt idx="666">
                  <c:v>-0.05</c:v>
                </c:pt>
                <c:pt idx="667">
                  <c:v>-0.05</c:v>
                </c:pt>
                <c:pt idx="668">
                  <c:v>-0.05</c:v>
                </c:pt>
                <c:pt idx="669">
                  <c:v>-0.05</c:v>
                </c:pt>
                <c:pt idx="670">
                  <c:v>-0.05</c:v>
                </c:pt>
                <c:pt idx="671">
                  <c:v>-0.05</c:v>
                </c:pt>
                <c:pt idx="672">
                  <c:v>-0.05</c:v>
                </c:pt>
                <c:pt idx="673">
                  <c:v>-0.05</c:v>
                </c:pt>
                <c:pt idx="674">
                  <c:v>-0.05</c:v>
                </c:pt>
                <c:pt idx="675">
                  <c:v>-0.05</c:v>
                </c:pt>
                <c:pt idx="676">
                  <c:v>-0.05</c:v>
                </c:pt>
                <c:pt idx="677">
                  <c:v>-0.05</c:v>
                </c:pt>
                <c:pt idx="678">
                  <c:v>-0.05</c:v>
                </c:pt>
                <c:pt idx="679">
                  <c:v>-0.05</c:v>
                </c:pt>
                <c:pt idx="680">
                  <c:v>-0.05</c:v>
                </c:pt>
                <c:pt idx="681">
                  <c:v>-0.05</c:v>
                </c:pt>
                <c:pt idx="682">
                  <c:v>-0.05</c:v>
                </c:pt>
                <c:pt idx="683">
                  <c:v>-0.05</c:v>
                </c:pt>
                <c:pt idx="684">
                  <c:v>-0.05</c:v>
                </c:pt>
                <c:pt idx="685">
                  <c:v>-0.05</c:v>
                </c:pt>
                <c:pt idx="686">
                  <c:v>-0.05</c:v>
                </c:pt>
                <c:pt idx="687">
                  <c:v>-0.05</c:v>
                </c:pt>
                <c:pt idx="688">
                  <c:v>-0.05</c:v>
                </c:pt>
                <c:pt idx="689">
                  <c:v>-0.05</c:v>
                </c:pt>
                <c:pt idx="690">
                  <c:v>-0.05</c:v>
                </c:pt>
                <c:pt idx="691">
                  <c:v>-0.05</c:v>
                </c:pt>
                <c:pt idx="692">
                  <c:v>-0.05</c:v>
                </c:pt>
                <c:pt idx="693">
                  <c:v>-0.05</c:v>
                </c:pt>
                <c:pt idx="694">
                  <c:v>-0.05</c:v>
                </c:pt>
                <c:pt idx="695">
                  <c:v>-0.05</c:v>
                </c:pt>
                <c:pt idx="696">
                  <c:v>-0.05</c:v>
                </c:pt>
                <c:pt idx="697">
                  <c:v>-0.05</c:v>
                </c:pt>
                <c:pt idx="698">
                  <c:v>-0.05</c:v>
                </c:pt>
                <c:pt idx="699">
                  <c:v>-0.05</c:v>
                </c:pt>
                <c:pt idx="700">
                  <c:v>-0.05</c:v>
                </c:pt>
                <c:pt idx="701">
                  <c:v>-0.05</c:v>
                </c:pt>
                <c:pt idx="702">
                  <c:v>-0.05</c:v>
                </c:pt>
                <c:pt idx="703">
                  <c:v>-0.05</c:v>
                </c:pt>
                <c:pt idx="704">
                  <c:v>-0.05</c:v>
                </c:pt>
                <c:pt idx="705">
                  <c:v>-0.05</c:v>
                </c:pt>
                <c:pt idx="706">
                  <c:v>-0.05</c:v>
                </c:pt>
                <c:pt idx="707">
                  <c:v>-0.05</c:v>
                </c:pt>
                <c:pt idx="708">
                  <c:v>-0.05</c:v>
                </c:pt>
                <c:pt idx="709">
                  <c:v>-0.05</c:v>
                </c:pt>
                <c:pt idx="710">
                  <c:v>-0.05</c:v>
                </c:pt>
                <c:pt idx="711">
                  <c:v>-0.05</c:v>
                </c:pt>
                <c:pt idx="712">
                  <c:v>-0.05</c:v>
                </c:pt>
                <c:pt idx="713">
                  <c:v>-0.05</c:v>
                </c:pt>
                <c:pt idx="714">
                  <c:v>-0.05</c:v>
                </c:pt>
                <c:pt idx="715">
                  <c:v>-0.05</c:v>
                </c:pt>
                <c:pt idx="716">
                  <c:v>-0.05</c:v>
                </c:pt>
                <c:pt idx="717">
                  <c:v>-0.05</c:v>
                </c:pt>
                <c:pt idx="718">
                  <c:v>-0.05</c:v>
                </c:pt>
                <c:pt idx="719">
                  <c:v>-0.05</c:v>
                </c:pt>
                <c:pt idx="720">
                  <c:v>-0.05</c:v>
                </c:pt>
                <c:pt idx="721">
                  <c:v>-0.05</c:v>
                </c:pt>
                <c:pt idx="722">
                  <c:v>-0.05</c:v>
                </c:pt>
                <c:pt idx="723">
                  <c:v>-0.05</c:v>
                </c:pt>
                <c:pt idx="724">
                  <c:v>-0.05</c:v>
                </c:pt>
                <c:pt idx="725">
                  <c:v>-0.05</c:v>
                </c:pt>
                <c:pt idx="726">
                  <c:v>-0.05</c:v>
                </c:pt>
                <c:pt idx="727">
                  <c:v>-0.05</c:v>
                </c:pt>
                <c:pt idx="728">
                  <c:v>-0.05</c:v>
                </c:pt>
                <c:pt idx="729">
                  <c:v>-0.05</c:v>
                </c:pt>
                <c:pt idx="730">
                  <c:v>-0.05</c:v>
                </c:pt>
                <c:pt idx="731">
                  <c:v>-0.05</c:v>
                </c:pt>
                <c:pt idx="732">
                  <c:v>-0.05</c:v>
                </c:pt>
                <c:pt idx="733">
                  <c:v>-0.05</c:v>
                </c:pt>
                <c:pt idx="734">
                  <c:v>-0.05</c:v>
                </c:pt>
                <c:pt idx="735">
                  <c:v>-0.05</c:v>
                </c:pt>
                <c:pt idx="736">
                  <c:v>-0.05</c:v>
                </c:pt>
                <c:pt idx="737">
                  <c:v>-0.05</c:v>
                </c:pt>
                <c:pt idx="738">
                  <c:v>-0.05</c:v>
                </c:pt>
                <c:pt idx="739">
                  <c:v>-0.05</c:v>
                </c:pt>
                <c:pt idx="740">
                  <c:v>-0.05</c:v>
                </c:pt>
                <c:pt idx="741">
                  <c:v>-0.05</c:v>
                </c:pt>
                <c:pt idx="742">
                  <c:v>-0.05</c:v>
                </c:pt>
                <c:pt idx="743">
                  <c:v>-0.05</c:v>
                </c:pt>
                <c:pt idx="744">
                  <c:v>-0.05</c:v>
                </c:pt>
                <c:pt idx="745">
                  <c:v>-0.05</c:v>
                </c:pt>
                <c:pt idx="746">
                  <c:v>-0.05</c:v>
                </c:pt>
                <c:pt idx="747">
                  <c:v>-0.05</c:v>
                </c:pt>
                <c:pt idx="748">
                  <c:v>-0.05</c:v>
                </c:pt>
                <c:pt idx="749">
                  <c:v>-0.05</c:v>
                </c:pt>
                <c:pt idx="750">
                  <c:v>-0.05</c:v>
                </c:pt>
                <c:pt idx="751">
                  <c:v>-0.05</c:v>
                </c:pt>
                <c:pt idx="752">
                  <c:v>-0.05</c:v>
                </c:pt>
                <c:pt idx="753">
                  <c:v>-0.05</c:v>
                </c:pt>
                <c:pt idx="754">
                  <c:v>-0.05</c:v>
                </c:pt>
                <c:pt idx="755">
                  <c:v>-0.05</c:v>
                </c:pt>
                <c:pt idx="756">
                  <c:v>-0.05</c:v>
                </c:pt>
                <c:pt idx="757">
                  <c:v>-0.05</c:v>
                </c:pt>
                <c:pt idx="758">
                  <c:v>-0.05</c:v>
                </c:pt>
                <c:pt idx="759">
                  <c:v>-0.05</c:v>
                </c:pt>
                <c:pt idx="760">
                  <c:v>-0.05</c:v>
                </c:pt>
                <c:pt idx="761">
                  <c:v>-0.05</c:v>
                </c:pt>
                <c:pt idx="762">
                  <c:v>-0.05</c:v>
                </c:pt>
                <c:pt idx="763">
                  <c:v>-0.05</c:v>
                </c:pt>
              </c:numCache>
            </c:numRef>
          </c:yVal>
          <c:smooth val="0"/>
          <c:extLst xmlns:c16r2="http://schemas.microsoft.com/office/drawing/2015/06/chart">
            <c:ext xmlns:c16="http://schemas.microsoft.com/office/drawing/2014/chart" uri="{C3380CC4-5D6E-409C-BE32-E72D297353CC}">
              <c16:uniqueId val="{00000001-AEC1-4E47-8E9A-D59D5A1A5C25}"/>
            </c:ext>
          </c:extLst>
        </c:ser>
        <c:ser>
          <c:idx val="2"/>
          <c:order val="2"/>
          <c:spPr>
            <a:ln w="25400" cap="rnd">
              <a:noFill/>
              <a:round/>
            </a:ln>
            <a:effectLst/>
          </c:spPr>
          <c:marker>
            <c:symbol val="circle"/>
            <c:size val="5"/>
            <c:spPr>
              <a:solidFill>
                <a:schemeClr val="tx2"/>
              </a:solidFill>
              <a:ln w="9525">
                <a:solidFill>
                  <a:schemeClr val="tx2"/>
                </a:solidFill>
              </a:ln>
              <a:effectLst/>
            </c:spPr>
          </c:marker>
          <c:xVal>
            <c:numRef>
              <c:f>盐度!$A$2:$A$765</c:f>
              <c:numCache>
                <c:formatCode>m/d/yyyy\ h:mm</c:formatCode>
                <c:ptCount val="764"/>
                <c:pt idx="0">
                  <c:v>42155.586111111101</c:v>
                </c:pt>
                <c:pt idx="1">
                  <c:v>42154.002777777801</c:v>
                </c:pt>
                <c:pt idx="2">
                  <c:v>42154.023611111093</c:v>
                </c:pt>
                <c:pt idx="3">
                  <c:v>42154.044444444407</c:v>
                </c:pt>
                <c:pt idx="4">
                  <c:v>42154.065277777801</c:v>
                </c:pt>
                <c:pt idx="5">
                  <c:v>42154.086111111101</c:v>
                </c:pt>
                <c:pt idx="6">
                  <c:v>42154.106944444407</c:v>
                </c:pt>
                <c:pt idx="7">
                  <c:v>42154.127777777794</c:v>
                </c:pt>
                <c:pt idx="8">
                  <c:v>42154.148611111101</c:v>
                </c:pt>
                <c:pt idx="9">
                  <c:v>42154.1694444444</c:v>
                </c:pt>
                <c:pt idx="10">
                  <c:v>42154.190277777801</c:v>
                </c:pt>
                <c:pt idx="11">
                  <c:v>42154.211111111093</c:v>
                </c:pt>
                <c:pt idx="12">
                  <c:v>42154.2319444444</c:v>
                </c:pt>
                <c:pt idx="13">
                  <c:v>42154.252777777801</c:v>
                </c:pt>
                <c:pt idx="14">
                  <c:v>42154.273611111093</c:v>
                </c:pt>
                <c:pt idx="15">
                  <c:v>42154.2944444444</c:v>
                </c:pt>
                <c:pt idx="16">
                  <c:v>42154.315277777809</c:v>
                </c:pt>
                <c:pt idx="17">
                  <c:v>42154.336111111101</c:v>
                </c:pt>
                <c:pt idx="18">
                  <c:v>42154.356944444415</c:v>
                </c:pt>
                <c:pt idx="19">
                  <c:v>42154.377777777801</c:v>
                </c:pt>
                <c:pt idx="20">
                  <c:v>42154.398611111101</c:v>
                </c:pt>
                <c:pt idx="21">
                  <c:v>42154.419444444407</c:v>
                </c:pt>
                <c:pt idx="22">
                  <c:v>42154.440277777809</c:v>
                </c:pt>
                <c:pt idx="23">
                  <c:v>42154.6694444444</c:v>
                </c:pt>
                <c:pt idx="24">
                  <c:v>42154.690277777801</c:v>
                </c:pt>
                <c:pt idx="25">
                  <c:v>42154.711111111093</c:v>
                </c:pt>
                <c:pt idx="26">
                  <c:v>42154.7319444444</c:v>
                </c:pt>
                <c:pt idx="27">
                  <c:v>42154.752777777801</c:v>
                </c:pt>
                <c:pt idx="28">
                  <c:v>42154.773611111093</c:v>
                </c:pt>
                <c:pt idx="29">
                  <c:v>42154.7944444444</c:v>
                </c:pt>
                <c:pt idx="30">
                  <c:v>42154.815277777809</c:v>
                </c:pt>
                <c:pt idx="31">
                  <c:v>42154.836111111101</c:v>
                </c:pt>
                <c:pt idx="32">
                  <c:v>42154.856944444415</c:v>
                </c:pt>
                <c:pt idx="33">
                  <c:v>42154.877777777801</c:v>
                </c:pt>
                <c:pt idx="34">
                  <c:v>42154.898611111101</c:v>
                </c:pt>
                <c:pt idx="35">
                  <c:v>42154.919444444407</c:v>
                </c:pt>
                <c:pt idx="36">
                  <c:v>42154.940277777809</c:v>
                </c:pt>
                <c:pt idx="37">
                  <c:v>42154.961111111093</c:v>
                </c:pt>
                <c:pt idx="38">
                  <c:v>42154.981944444407</c:v>
                </c:pt>
                <c:pt idx="39">
                  <c:v>42155.002777777801</c:v>
                </c:pt>
                <c:pt idx="40">
                  <c:v>42155.023611111093</c:v>
                </c:pt>
                <c:pt idx="41">
                  <c:v>42155.044444444407</c:v>
                </c:pt>
                <c:pt idx="42">
                  <c:v>42155.065277777801</c:v>
                </c:pt>
                <c:pt idx="43">
                  <c:v>42155.086111111101</c:v>
                </c:pt>
                <c:pt idx="44">
                  <c:v>42155.106944444407</c:v>
                </c:pt>
                <c:pt idx="45">
                  <c:v>42155.127777777794</c:v>
                </c:pt>
                <c:pt idx="46">
                  <c:v>42155.148611111101</c:v>
                </c:pt>
                <c:pt idx="47">
                  <c:v>42155.1694444444</c:v>
                </c:pt>
                <c:pt idx="48">
                  <c:v>42155.190277777801</c:v>
                </c:pt>
                <c:pt idx="49">
                  <c:v>42155.211111111093</c:v>
                </c:pt>
                <c:pt idx="50">
                  <c:v>42155.2319444444</c:v>
                </c:pt>
                <c:pt idx="51">
                  <c:v>42155.252777777801</c:v>
                </c:pt>
                <c:pt idx="52">
                  <c:v>42155.273611111093</c:v>
                </c:pt>
                <c:pt idx="53">
                  <c:v>42155.2944444444</c:v>
                </c:pt>
                <c:pt idx="54">
                  <c:v>42155.315277777809</c:v>
                </c:pt>
                <c:pt idx="55">
                  <c:v>42155.336111111101</c:v>
                </c:pt>
                <c:pt idx="56">
                  <c:v>42155.356944444415</c:v>
                </c:pt>
                <c:pt idx="57">
                  <c:v>42155.377777777801</c:v>
                </c:pt>
                <c:pt idx="58">
                  <c:v>42155.398611111101</c:v>
                </c:pt>
                <c:pt idx="59">
                  <c:v>42155.419444444407</c:v>
                </c:pt>
                <c:pt idx="60">
                  <c:v>42155.440277777809</c:v>
                </c:pt>
                <c:pt idx="61">
                  <c:v>42155.481944444407</c:v>
                </c:pt>
                <c:pt idx="62">
                  <c:v>42155.502777777801</c:v>
                </c:pt>
                <c:pt idx="63">
                  <c:v>42155.523611111093</c:v>
                </c:pt>
                <c:pt idx="64">
                  <c:v>42155.544444444407</c:v>
                </c:pt>
                <c:pt idx="65">
                  <c:v>42155.565277777801</c:v>
                </c:pt>
                <c:pt idx="66">
                  <c:v>42155.606944444407</c:v>
                </c:pt>
                <c:pt idx="67">
                  <c:v>42155.627777777794</c:v>
                </c:pt>
                <c:pt idx="68">
                  <c:v>42155.648611111101</c:v>
                </c:pt>
                <c:pt idx="69">
                  <c:v>42155.6694444444</c:v>
                </c:pt>
                <c:pt idx="70">
                  <c:v>42155.690277777801</c:v>
                </c:pt>
                <c:pt idx="71">
                  <c:v>42155.7319444444</c:v>
                </c:pt>
                <c:pt idx="72">
                  <c:v>42155.752777777801</c:v>
                </c:pt>
                <c:pt idx="73">
                  <c:v>42155.773611111093</c:v>
                </c:pt>
                <c:pt idx="74">
                  <c:v>42155.7944444444</c:v>
                </c:pt>
                <c:pt idx="75">
                  <c:v>42155.815277777809</c:v>
                </c:pt>
                <c:pt idx="76">
                  <c:v>42155.836111111101</c:v>
                </c:pt>
                <c:pt idx="77">
                  <c:v>42155.856944444415</c:v>
                </c:pt>
                <c:pt idx="78">
                  <c:v>42155.877777777801</c:v>
                </c:pt>
                <c:pt idx="79">
                  <c:v>42155.898611111101</c:v>
                </c:pt>
                <c:pt idx="80">
                  <c:v>42155.919444444407</c:v>
                </c:pt>
                <c:pt idx="81">
                  <c:v>42155.940277777809</c:v>
                </c:pt>
                <c:pt idx="82">
                  <c:v>42155.961111111093</c:v>
                </c:pt>
                <c:pt idx="83">
                  <c:v>42155.981944444407</c:v>
                </c:pt>
                <c:pt idx="84">
                  <c:v>42156.002777777801</c:v>
                </c:pt>
                <c:pt idx="85">
                  <c:v>42156.023611111093</c:v>
                </c:pt>
                <c:pt idx="86">
                  <c:v>42156.044444444407</c:v>
                </c:pt>
                <c:pt idx="87">
                  <c:v>42156.065277777801</c:v>
                </c:pt>
                <c:pt idx="88">
                  <c:v>42156.086111111101</c:v>
                </c:pt>
                <c:pt idx="89">
                  <c:v>42156.106944444407</c:v>
                </c:pt>
                <c:pt idx="90">
                  <c:v>42156.127777777794</c:v>
                </c:pt>
                <c:pt idx="91">
                  <c:v>42156.148611111101</c:v>
                </c:pt>
                <c:pt idx="92">
                  <c:v>42156.1694444444</c:v>
                </c:pt>
                <c:pt idx="93">
                  <c:v>42156.190277777801</c:v>
                </c:pt>
                <c:pt idx="94">
                  <c:v>42156.211111111093</c:v>
                </c:pt>
                <c:pt idx="95">
                  <c:v>42156.2319444444</c:v>
                </c:pt>
                <c:pt idx="96">
                  <c:v>42156.252777777801</c:v>
                </c:pt>
                <c:pt idx="97">
                  <c:v>42156.273611111093</c:v>
                </c:pt>
                <c:pt idx="98">
                  <c:v>42156.2944444444</c:v>
                </c:pt>
                <c:pt idx="99">
                  <c:v>42156.315277777809</c:v>
                </c:pt>
                <c:pt idx="100">
                  <c:v>42156.336111111101</c:v>
                </c:pt>
                <c:pt idx="101">
                  <c:v>42156.356944444415</c:v>
                </c:pt>
                <c:pt idx="102">
                  <c:v>42156.377777777801</c:v>
                </c:pt>
                <c:pt idx="103">
                  <c:v>42156.398611111101</c:v>
                </c:pt>
                <c:pt idx="104">
                  <c:v>42156.419444444407</c:v>
                </c:pt>
                <c:pt idx="105">
                  <c:v>42156.440277777809</c:v>
                </c:pt>
                <c:pt idx="106">
                  <c:v>42156.481944444407</c:v>
                </c:pt>
                <c:pt idx="107">
                  <c:v>42156.502777777801</c:v>
                </c:pt>
                <c:pt idx="108">
                  <c:v>42156.523611111093</c:v>
                </c:pt>
                <c:pt idx="109">
                  <c:v>42156.544444444407</c:v>
                </c:pt>
                <c:pt idx="110">
                  <c:v>42156.565277777801</c:v>
                </c:pt>
                <c:pt idx="111">
                  <c:v>42156.606944444407</c:v>
                </c:pt>
                <c:pt idx="112">
                  <c:v>42156.627777777794</c:v>
                </c:pt>
                <c:pt idx="113">
                  <c:v>42156.648611111101</c:v>
                </c:pt>
                <c:pt idx="114">
                  <c:v>42156.6694444444</c:v>
                </c:pt>
                <c:pt idx="115">
                  <c:v>42156.690277777801</c:v>
                </c:pt>
                <c:pt idx="116">
                  <c:v>42156.711111111093</c:v>
                </c:pt>
                <c:pt idx="117">
                  <c:v>42156.7319444444</c:v>
                </c:pt>
                <c:pt idx="118">
                  <c:v>42156.752777777801</c:v>
                </c:pt>
                <c:pt idx="119">
                  <c:v>42156.773611111093</c:v>
                </c:pt>
                <c:pt idx="120">
                  <c:v>42156.7944444444</c:v>
                </c:pt>
                <c:pt idx="121">
                  <c:v>42156.815277777809</c:v>
                </c:pt>
                <c:pt idx="122">
                  <c:v>42156.836111111101</c:v>
                </c:pt>
                <c:pt idx="123">
                  <c:v>42156.856944444415</c:v>
                </c:pt>
                <c:pt idx="124">
                  <c:v>42156.877777777801</c:v>
                </c:pt>
                <c:pt idx="125">
                  <c:v>42156.898611111101</c:v>
                </c:pt>
                <c:pt idx="126">
                  <c:v>42156.919444444407</c:v>
                </c:pt>
                <c:pt idx="127">
                  <c:v>42156.940277777809</c:v>
                </c:pt>
                <c:pt idx="128">
                  <c:v>42156.961111111093</c:v>
                </c:pt>
                <c:pt idx="129">
                  <c:v>42156.981944444407</c:v>
                </c:pt>
                <c:pt idx="130">
                  <c:v>42157.002777777801</c:v>
                </c:pt>
                <c:pt idx="131">
                  <c:v>42157.023611111093</c:v>
                </c:pt>
                <c:pt idx="132">
                  <c:v>42157.044444444407</c:v>
                </c:pt>
                <c:pt idx="133">
                  <c:v>42157.065277777801</c:v>
                </c:pt>
                <c:pt idx="134">
                  <c:v>42157.086111111101</c:v>
                </c:pt>
                <c:pt idx="135">
                  <c:v>42157.106944444407</c:v>
                </c:pt>
                <c:pt idx="136">
                  <c:v>42157.127777777794</c:v>
                </c:pt>
                <c:pt idx="137">
                  <c:v>42157.148611111101</c:v>
                </c:pt>
                <c:pt idx="138">
                  <c:v>42157.1694444444</c:v>
                </c:pt>
                <c:pt idx="139">
                  <c:v>42157.190277777801</c:v>
                </c:pt>
                <c:pt idx="140">
                  <c:v>42157.211111111093</c:v>
                </c:pt>
                <c:pt idx="141">
                  <c:v>42157.2319444444</c:v>
                </c:pt>
                <c:pt idx="142">
                  <c:v>42157.252777777801</c:v>
                </c:pt>
                <c:pt idx="143">
                  <c:v>42157.273611111093</c:v>
                </c:pt>
                <c:pt idx="144">
                  <c:v>42157.2944444444</c:v>
                </c:pt>
                <c:pt idx="145">
                  <c:v>42157.315277777809</c:v>
                </c:pt>
                <c:pt idx="146">
                  <c:v>42157.336111111101</c:v>
                </c:pt>
                <c:pt idx="147">
                  <c:v>42157.461111111093</c:v>
                </c:pt>
                <c:pt idx="148">
                  <c:v>42157.481944444407</c:v>
                </c:pt>
                <c:pt idx="149">
                  <c:v>42157.502777777801</c:v>
                </c:pt>
                <c:pt idx="150">
                  <c:v>42157.523611111093</c:v>
                </c:pt>
                <c:pt idx="151">
                  <c:v>42157.544444444407</c:v>
                </c:pt>
                <c:pt idx="152">
                  <c:v>42157.565277777801</c:v>
                </c:pt>
                <c:pt idx="153">
                  <c:v>42157.586111111101</c:v>
                </c:pt>
                <c:pt idx="154">
                  <c:v>42157.606944444407</c:v>
                </c:pt>
                <c:pt idx="155">
                  <c:v>42157.627777777794</c:v>
                </c:pt>
                <c:pt idx="156">
                  <c:v>42157.648611111101</c:v>
                </c:pt>
                <c:pt idx="157">
                  <c:v>42157.6694444444</c:v>
                </c:pt>
                <c:pt idx="158">
                  <c:v>42157.711111111093</c:v>
                </c:pt>
                <c:pt idx="159">
                  <c:v>42157.752777777801</c:v>
                </c:pt>
                <c:pt idx="160">
                  <c:v>42157.773611111093</c:v>
                </c:pt>
                <c:pt idx="161">
                  <c:v>42157.7944444444</c:v>
                </c:pt>
                <c:pt idx="162">
                  <c:v>42157.815277777809</c:v>
                </c:pt>
                <c:pt idx="163">
                  <c:v>42157.836111111101</c:v>
                </c:pt>
                <c:pt idx="164">
                  <c:v>42157.856944444415</c:v>
                </c:pt>
                <c:pt idx="165">
                  <c:v>42157.877777777801</c:v>
                </c:pt>
                <c:pt idx="166">
                  <c:v>42157.898611111101</c:v>
                </c:pt>
                <c:pt idx="167">
                  <c:v>42157.919444444407</c:v>
                </c:pt>
                <c:pt idx="168">
                  <c:v>42157.940277777809</c:v>
                </c:pt>
                <c:pt idx="169">
                  <c:v>42157.961111111093</c:v>
                </c:pt>
                <c:pt idx="170">
                  <c:v>42157.981944444407</c:v>
                </c:pt>
                <c:pt idx="171">
                  <c:v>42158.002777777801</c:v>
                </c:pt>
                <c:pt idx="172">
                  <c:v>42158.023611111093</c:v>
                </c:pt>
                <c:pt idx="173">
                  <c:v>42158.044444444407</c:v>
                </c:pt>
                <c:pt idx="174">
                  <c:v>42158.065277777801</c:v>
                </c:pt>
                <c:pt idx="175">
                  <c:v>42158.086111111101</c:v>
                </c:pt>
                <c:pt idx="176">
                  <c:v>42158.106944444407</c:v>
                </c:pt>
                <c:pt idx="177">
                  <c:v>42158.127777777794</c:v>
                </c:pt>
                <c:pt idx="178">
                  <c:v>42158.148611111101</c:v>
                </c:pt>
                <c:pt idx="179">
                  <c:v>42158.1694444444</c:v>
                </c:pt>
                <c:pt idx="180">
                  <c:v>42158.190277777801</c:v>
                </c:pt>
                <c:pt idx="181">
                  <c:v>42158.211111111093</c:v>
                </c:pt>
                <c:pt idx="182">
                  <c:v>42158.2319444444</c:v>
                </c:pt>
                <c:pt idx="183">
                  <c:v>42158.252777777801</c:v>
                </c:pt>
                <c:pt idx="184">
                  <c:v>42158.273611111093</c:v>
                </c:pt>
                <c:pt idx="185">
                  <c:v>42158.2944444444</c:v>
                </c:pt>
                <c:pt idx="186">
                  <c:v>42158.315277777809</c:v>
                </c:pt>
                <c:pt idx="187">
                  <c:v>42158.336111111101</c:v>
                </c:pt>
                <c:pt idx="188">
                  <c:v>42158.356944444415</c:v>
                </c:pt>
                <c:pt idx="189">
                  <c:v>42158.377777777801</c:v>
                </c:pt>
                <c:pt idx="190">
                  <c:v>42158.398611111101</c:v>
                </c:pt>
                <c:pt idx="191">
                  <c:v>42158.419444444407</c:v>
                </c:pt>
                <c:pt idx="192">
                  <c:v>42158.461111111093</c:v>
                </c:pt>
                <c:pt idx="193">
                  <c:v>42158.481944444407</c:v>
                </c:pt>
                <c:pt idx="194">
                  <c:v>42158.502777777801</c:v>
                </c:pt>
                <c:pt idx="195">
                  <c:v>42158.523611111093</c:v>
                </c:pt>
                <c:pt idx="196">
                  <c:v>42158.544444444407</c:v>
                </c:pt>
                <c:pt idx="197">
                  <c:v>42158.565277777801</c:v>
                </c:pt>
                <c:pt idx="198">
                  <c:v>42158.586111111101</c:v>
                </c:pt>
                <c:pt idx="199">
                  <c:v>42158.711111111093</c:v>
                </c:pt>
                <c:pt idx="200">
                  <c:v>42158.752777777801</c:v>
                </c:pt>
                <c:pt idx="201">
                  <c:v>42158.773611111093</c:v>
                </c:pt>
                <c:pt idx="202">
                  <c:v>42158.7944444444</c:v>
                </c:pt>
                <c:pt idx="203">
                  <c:v>42158.815277777809</c:v>
                </c:pt>
                <c:pt idx="204">
                  <c:v>42158.836111111101</c:v>
                </c:pt>
                <c:pt idx="205">
                  <c:v>42158.856944444415</c:v>
                </c:pt>
                <c:pt idx="206">
                  <c:v>42158.877777777801</c:v>
                </c:pt>
                <c:pt idx="207">
                  <c:v>42158.898611111101</c:v>
                </c:pt>
                <c:pt idx="208">
                  <c:v>42158.919444444407</c:v>
                </c:pt>
                <c:pt idx="209">
                  <c:v>42158.940277777809</c:v>
                </c:pt>
                <c:pt idx="210">
                  <c:v>42158.961111111093</c:v>
                </c:pt>
                <c:pt idx="211">
                  <c:v>42158.981944444407</c:v>
                </c:pt>
                <c:pt idx="212">
                  <c:v>42159.003043981495</c:v>
                </c:pt>
                <c:pt idx="213">
                  <c:v>42159.023877314801</c:v>
                </c:pt>
                <c:pt idx="214">
                  <c:v>42159.044710648202</c:v>
                </c:pt>
                <c:pt idx="215">
                  <c:v>42159.065543981495</c:v>
                </c:pt>
                <c:pt idx="216">
                  <c:v>42159.086377314808</c:v>
                </c:pt>
                <c:pt idx="217">
                  <c:v>42159.107210648202</c:v>
                </c:pt>
                <c:pt idx="218">
                  <c:v>42159.128043981495</c:v>
                </c:pt>
                <c:pt idx="219">
                  <c:v>42159.148877314808</c:v>
                </c:pt>
                <c:pt idx="220">
                  <c:v>42159.169710648195</c:v>
                </c:pt>
                <c:pt idx="221">
                  <c:v>42159.190543981495</c:v>
                </c:pt>
                <c:pt idx="222">
                  <c:v>42159.211377314801</c:v>
                </c:pt>
                <c:pt idx="223">
                  <c:v>42159.232210648202</c:v>
                </c:pt>
                <c:pt idx="224">
                  <c:v>42159.253043981495</c:v>
                </c:pt>
                <c:pt idx="225">
                  <c:v>42159.273877314801</c:v>
                </c:pt>
                <c:pt idx="226">
                  <c:v>42159.294710648195</c:v>
                </c:pt>
                <c:pt idx="227">
                  <c:v>42159.315543981502</c:v>
                </c:pt>
                <c:pt idx="228">
                  <c:v>42159.336377314808</c:v>
                </c:pt>
                <c:pt idx="229">
                  <c:v>42159.35721064821</c:v>
                </c:pt>
                <c:pt idx="230">
                  <c:v>42159.378043981502</c:v>
                </c:pt>
                <c:pt idx="231">
                  <c:v>42159.398877314808</c:v>
                </c:pt>
                <c:pt idx="232">
                  <c:v>42159.544710648202</c:v>
                </c:pt>
                <c:pt idx="233">
                  <c:v>42159.565543981495</c:v>
                </c:pt>
                <c:pt idx="234">
                  <c:v>42159.607210648202</c:v>
                </c:pt>
                <c:pt idx="235">
                  <c:v>42159.628043981495</c:v>
                </c:pt>
                <c:pt idx="236">
                  <c:v>42159.648877314808</c:v>
                </c:pt>
                <c:pt idx="237">
                  <c:v>42159.669710648195</c:v>
                </c:pt>
                <c:pt idx="238">
                  <c:v>42159.690543981495</c:v>
                </c:pt>
                <c:pt idx="239">
                  <c:v>42159.711377314801</c:v>
                </c:pt>
                <c:pt idx="240">
                  <c:v>42159.732210648202</c:v>
                </c:pt>
                <c:pt idx="241">
                  <c:v>42159.753043981495</c:v>
                </c:pt>
                <c:pt idx="242">
                  <c:v>42159.773877314801</c:v>
                </c:pt>
                <c:pt idx="243">
                  <c:v>42159.794710648195</c:v>
                </c:pt>
                <c:pt idx="244">
                  <c:v>42159.815543981502</c:v>
                </c:pt>
                <c:pt idx="245">
                  <c:v>42159.836377314808</c:v>
                </c:pt>
                <c:pt idx="246">
                  <c:v>42159.85721064821</c:v>
                </c:pt>
                <c:pt idx="247">
                  <c:v>42159.898877314808</c:v>
                </c:pt>
                <c:pt idx="248">
                  <c:v>42159.919710648202</c:v>
                </c:pt>
                <c:pt idx="249">
                  <c:v>42159.940543981502</c:v>
                </c:pt>
                <c:pt idx="250">
                  <c:v>42159.961377314801</c:v>
                </c:pt>
                <c:pt idx="251">
                  <c:v>42159.98221064821</c:v>
                </c:pt>
                <c:pt idx="252">
                  <c:v>42160.003043981495</c:v>
                </c:pt>
                <c:pt idx="253">
                  <c:v>42160.023877314801</c:v>
                </c:pt>
                <c:pt idx="254">
                  <c:v>42160.044710648202</c:v>
                </c:pt>
                <c:pt idx="255">
                  <c:v>42160.065543981495</c:v>
                </c:pt>
                <c:pt idx="256">
                  <c:v>42160.086377314808</c:v>
                </c:pt>
                <c:pt idx="257">
                  <c:v>42160.107210648202</c:v>
                </c:pt>
                <c:pt idx="258">
                  <c:v>42160.128043981495</c:v>
                </c:pt>
                <c:pt idx="259">
                  <c:v>42160.148877314808</c:v>
                </c:pt>
                <c:pt idx="260">
                  <c:v>42160.169710648195</c:v>
                </c:pt>
                <c:pt idx="261">
                  <c:v>42160.190543981495</c:v>
                </c:pt>
                <c:pt idx="262">
                  <c:v>42160.211377314801</c:v>
                </c:pt>
                <c:pt idx="263">
                  <c:v>42160.232210648202</c:v>
                </c:pt>
                <c:pt idx="264">
                  <c:v>42160.253043981495</c:v>
                </c:pt>
                <c:pt idx="265">
                  <c:v>42160.273877314801</c:v>
                </c:pt>
                <c:pt idx="266">
                  <c:v>42160.294710648195</c:v>
                </c:pt>
                <c:pt idx="267">
                  <c:v>42160.315543981502</c:v>
                </c:pt>
                <c:pt idx="268">
                  <c:v>42160.336377314808</c:v>
                </c:pt>
                <c:pt idx="269">
                  <c:v>42160.35721064821</c:v>
                </c:pt>
                <c:pt idx="270">
                  <c:v>42160.378043981502</c:v>
                </c:pt>
                <c:pt idx="271">
                  <c:v>42160.398877314808</c:v>
                </c:pt>
                <c:pt idx="272">
                  <c:v>42160.419710648202</c:v>
                </c:pt>
                <c:pt idx="273">
                  <c:v>42160.440543981502</c:v>
                </c:pt>
                <c:pt idx="274">
                  <c:v>42160.461377314801</c:v>
                </c:pt>
                <c:pt idx="275">
                  <c:v>42160.48221064821</c:v>
                </c:pt>
                <c:pt idx="276">
                  <c:v>42160.503043981495</c:v>
                </c:pt>
                <c:pt idx="277">
                  <c:v>42160.523877314801</c:v>
                </c:pt>
                <c:pt idx="278">
                  <c:v>42160.544710648202</c:v>
                </c:pt>
                <c:pt idx="279">
                  <c:v>42160.565543981495</c:v>
                </c:pt>
                <c:pt idx="280">
                  <c:v>42160.586377314808</c:v>
                </c:pt>
                <c:pt idx="281">
                  <c:v>42160.607210648202</c:v>
                </c:pt>
                <c:pt idx="282">
                  <c:v>42160.628043981495</c:v>
                </c:pt>
                <c:pt idx="283">
                  <c:v>42160.648877314808</c:v>
                </c:pt>
                <c:pt idx="284">
                  <c:v>42160.669710648195</c:v>
                </c:pt>
                <c:pt idx="285">
                  <c:v>42160.690543981495</c:v>
                </c:pt>
                <c:pt idx="286">
                  <c:v>42160.711377314801</c:v>
                </c:pt>
                <c:pt idx="287">
                  <c:v>42160.732210648202</c:v>
                </c:pt>
                <c:pt idx="288">
                  <c:v>42160.753043981495</c:v>
                </c:pt>
                <c:pt idx="289">
                  <c:v>42160.773877314801</c:v>
                </c:pt>
                <c:pt idx="290">
                  <c:v>42160.794710648195</c:v>
                </c:pt>
                <c:pt idx="291">
                  <c:v>42160.815543981502</c:v>
                </c:pt>
                <c:pt idx="292">
                  <c:v>42160.836377314808</c:v>
                </c:pt>
                <c:pt idx="293">
                  <c:v>42160.85721064821</c:v>
                </c:pt>
                <c:pt idx="294">
                  <c:v>42160.878043981502</c:v>
                </c:pt>
                <c:pt idx="295">
                  <c:v>42160.898877314808</c:v>
                </c:pt>
                <c:pt idx="296">
                  <c:v>42160.919710648202</c:v>
                </c:pt>
                <c:pt idx="297">
                  <c:v>42160.940543981502</c:v>
                </c:pt>
                <c:pt idx="298">
                  <c:v>42160.961377314801</c:v>
                </c:pt>
                <c:pt idx="299">
                  <c:v>42160.98221064821</c:v>
                </c:pt>
                <c:pt idx="300">
                  <c:v>42161.003043981495</c:v>
                </c:pt>
                <c:pt idx="301">
                  <c:v>42161.023877314801</c:v>
                </c:pt>
                <c:pt idx="302">
                  <c:v>42161.044710648202</c:v>
                </c:pt>
                <c:pt idx="303">
                  <c:v>42161.065543981495</c:v>
                </c:pt>
                <c:pt idx="304">
                  <c:v>42161.086377314808</c:v>
                </c:pt>
                <c:pt idx="305">
                  <c:v>42161.107210648202</c:v>
                </c:pt>
                <c:pt idx="306">
                  <c:v>42161.128043981495</c:v>
                </c:pt>
                <c:pt idx="307">
                  <c:v>42161.148877314808</c:v>
                </c:pt>
                <c:pt idx="308">
                  <c:v>42161.169710648195</c:v>
                </c:pt>
                <c:pt idx="309">
                  <c:v>42161.190543981495</c:v>
                </c:pt>
                <c:pt idx="310">
                  <c:v>42161.211377314801</c:v>
                </c:pt>
                <c:pt idx="311">
                  <c:v>42161.232210648202</c:v>
                </c:pt>
                <c:pt idx="312">
                  <c:v>42161.253043981495</c:v>
                </c:pt>
                <c:pt idx="313">
                  <c:v>42161.273877314801</c:v>
                </c:pt>
                <c:pt idx="314">
                  <c:v>42161.294710648195</c:v>
                </c:pt>
                <c:pt idx="315">
                  <c:v>42161.315543981502</c:v>
                </c:pt>
                <c:pt idx="316">
                  <c:v>42161.336377314808</c:v>
                </c:pt>
                <c:pt idx="317">
                  <c:v>42161.35721064821</c:v>
                </c:pt>
                <c:pt idx="318">
                  <c:v>42161.378043981502</c:v>
                </c:pt>
                <c:pt idx="319">
                  <c:v>42161.398877314808</c:v>
                </c:pt>
                <c:pt idx="320">
                  <c:v>42161.419710648202</c:v>
                </c:pt>
                <c:pt idx="321">
                  <c:v>42161.440543981502</c:v>
                </c:pt>
                <c:pt idx="322">
                  <c:v>42161.461377314801</c:v>
                </c:pt>
                <c:pt idx="323">
                  <c:v>42161.48221064821</c:v>
                </c:pt>
                <c:pt idx="324">
                  <c:v>42161.503043981495</c:v>
                </c:pt>
                <c:pt idx="325">
                  <c:v>42161.523877314801</c:v>
                </c:pt>
                <c:pt idx="326">
                  <c:v>42161.544710648202</c:v>
                </c:pt>
                <c:pt idx="327">
                  <c:v>42161.565543981495</c:v>
                </c:pt>
                <c:pt idx="328">
                  <c:v>42161.586377314808</c:v>
                </c:pt>
                <c:pt idx="329">
                  <c:v>42161.607210648202</c:v>
                </c:pt>
                <c:pt idx="330">
                  <c:v>42161.628043981495</c:v>
                </c:pt>
                <c:pt idx="331">
                  <c:v>42161.648877314808</c:v>
                </c:pt>
                <c:pt idx="332">
                  <c:v>42161.669710648195</c:v>
                </c:pt>
                <c:pt idx="333">
                  <c:v>42161.690543981495</c:v>
                </c:pt>
                <c:pt idx="334">
                  <c:v>42161.711377314801</c:v>
                </c:pt>
                <c:pt idx="335">
                  <c:v>42161.732210648202</c:v>
                </c:pt>
                <c:pt idx="336">
                  <c:v>42161.753043981495</c:v>
                </c:pt>
                <c:pt idx="337">
                  <c:v>42161.773877314801</c:v>
                </c:pt>
                <c:pt idx="338">
                  <c:v>42161.794710648195</c:v>
                </c:pt>
                <c:pt idx="339">
                  <c:v>42161.815543981502</c:v>
                </c:pt>
                <c:pt idx="340">
                  <c:v>42161.836377314808</c:v>
                </c:pt>
                <c:pt idx="341">
                  <c:v>42161.85721064821</c:v>
                </c:pt>
                <c:pt idx="342">
                  <c:v>42161.878043981502</c:v>
                </c:pt>
                <c:pt idx="343">
                  <c:v>42161.898877314808</c:v>
                </c:pt>
                <c:pt idx="344">
                  <c:v>42161.919710648202</c:v>
                </c:pt>
                <c:pt idx="345">
                  <c:v>42161.940543981502</c:v>
                </c:pt>
                <c:pt idx="346">
                  <c:v>42161.961377314801</c:v>
                </c:pt>
                <c:pt idx="347">
                  <c:v>42161.98221064821</c:v>
                </c:pt>
                <c:pt idx="348">
                  <c:v>42162.003043981495</c:v>
                </c:pt>
                <c:pt idx="349">
                  <c:v>42162.023877314801</c:v>
                </c:pt>
                <c:pt idx="350">
                  <c:v>42162.044710648202</c:v>
                </c:pt>
                <c:pt idx="351">
                  <c:v>42162.065543981495</c:v>
                </c:pt>
                <c:pt idx="352">
                  <c:v>42162.086377314808</c:v>
                </c:pt>
                <c:pt idx="353">
                  <c:v>42162.107210648202</c:v>
                </c:pt>
                <c:pt idx="354">
                  <c:v>42162.128043981495</c:v>
                </c:pt>
                <c:pt idx="355">
                  <c:v>42162.148877314808</c:v>
                </c:pt>
                <c:pt idx="356">
                  <c:v>42162.169710648195</c:v>
                </c:pt>
                <c:pt idx="357">
                  <c:v>42162.190543981495</c:v>
                </c:pt>
                <c:pt idx="358">
                  <c:v>42162.211377314801</c:v>
                </c:pt>
                <c:pt idx="359">
                  <c:v>42162.232210648202</c:v>
                </c:pt>
                <c:pt idx="360">
                  <c:v>42162.253043981495</c:v>
                </c:pt>
                <c:pt idx="361">
                  <c:v>42162.273877314801</c:v>
                </c:pt>
                <c:pt idx="362">
                  <c:v>42162.294710648195</c:v>
                </c:pt>
                <c:pt idx="363">
                  <c:v>42162.315543981502</c:v>
                </c:pt>
                <c:pt idx="364">
                  <c:v>42162.336377314808</c:v>
                </c:pt>
                <c:pt idx="365">
                  <c:v>42162.35721064821</c:v>
                </c:pt>
                <c:pt idx="366">
                  <c:v>42162.378043981502</c:v>
                </c:pt>
                <c:pt idx="367">
                  <c:v>42162.398877314808</c:v>
                </c:pt>
                <c:pt idx="368">
                  <c:v>42162.419710648202</c:v>
                </c:pt>
                <c:pt idx="369">
                  <c:v>42162.440543981502</c:v>
                </c:pt>
                <c:pt idx="370">
                  <c:v>42162.461377314801</c:v>
                </c:pt>
                <c:pt idx="371">
                  <c:v>42162.48221064821</c:v>
                </c:pt>
                <c:pt idx="372">
                  <c:v>42162.503043981495</c:v>
                </c:pt>
                <c:pt idx="373">
                  <c:v>42162.523877314801</c:v>
                </c:pt>
                <c:pt idx="374">
                  <c:v>42162.544710648202</c:v>
                </c:pt>
                <c:pt idx="375">
                  <c:v>42162.565543981495</c:v>
                </c:pt>
                <c:pt idx="376">
                  <c:v>42162.586377314808</c:v>
                </c:pt>
                <c:pt idx="377">
                  <c:v>42162.607210648202</c:v>
                </c:pt>
                <c:pt idx="378">
                  <c:v>42162.628043981495</c:v>
                </c:pt>
                <c:pt idx="379">
                  <c:v>42162.648877314808</c:v>
                </c:pt>
                <c:pt idx="380">
                  <c:v>42162.669710648195</c:v>
                </c:pt>
                <c:pt idx="381">
                  <c:v>42162.690543981495</c:v>
                </c:pt>
                <c:pt idx="382">
                  <c:v>42162.711377314801</c:v>
                </c:pt>
                <c:pt idx="383">
                  <c:v>42162.732210648202</c:v>
                </c:pt>
                <c:pt idx="384">
                  <c:v>42162.753043981495</c:v>
                </c:pt>
                <c:pt idx="385">
                  <c:v>42162.773877314801</c:v>
                </c:pt>
                <c:pt idx="386">
                  <c:v>42162.794710648195</c:v>
                </c:pt>
                <c:pt idx="387">
                  <c:v>42162.815543981502</c:v>
                </c:pt>
                <c:pt idx="388">
                  <c:v>42162.836377314808</c:v>
                </c:pt>
                <c:pt idx="389">
                  <c:v>42162.85721064821</c:v>
                </c:pt>
                <c:pt idx="390">
                  <c:v>42162.878043981502</c:v>
                </c:pt>
                <c:pt idx="391">
                  <c:v>42162.898877314808</c:v>
                </c:pt>
                <c:pt idx="392">
                  <c:v>42162.919710648202</c:v>
                </c:pt>
                <c:pt idx="393">
                  <c:v>42162.940543981502</c:v>
                </c:pt>
                <c:pt idx="394">
                  <c:v>42162.961377314801</c:v>
                </c:pt>
                <c:pt idx="395">
                  <c:v>42162.98221064821</c:v>
                </c:pt>
                <c:pt idx="396">
                  <c:v>42163.003043981495</c:v>
                </c:pt>
                <c:pt idx="397">
                  <c:v>42163.023877314801</c:v>
                </c:pt>
                <c:pt idx="398">
                  <c:v>42163.044710648202</c:v>
                </c:pt>
                <c:pt idx="399">
                  <c:v>42163.065543981495</c:v>
                </c:pt>
                <c:pt idx="400">
                  <c:v>42163.086377314808</c:v>
                </c:pt>
                <c:pt idx="401">
                  <c:v>42163.107210648202</c:v>
                </c:pt>
                <c:pt idx="402">
                  <c:v>42163.128043981495</c:v>
                </c:pt>
                <c:pt idx="403">
                  <c:v>42163.148877314808</c:v>
                </c:pt>
                <c:pt idx="404">
                  <c:v>42163.169710648195</c:v>
                </c:pt>
                <c:pt idx="405">
                  <c:v>42163.190543981495</c:v>
                </c:pt>
                <c:pt idx="406">
                  <c:v>42163.211377314801</c:v>
                </c:pt>
                <c:pt idx="407">
                  <c:v>42163.232210648202</c:v>
                </c:pt>
                <c:pt idx="408">
                  <c:v>42163.253043981495</c:v>
                </c:pt>
                <c:pt idx="409">
                  <c:v>42163.273877314801</c:v>
                </c:pt>
                <c:pt idx="410">
                  <c:v>42163.294710648195</c:v>
                </c:pt>
                <c:pt idx="411">
                  <c:v>42163.315543981502</c:v>
                </c:pt>
                <c:pt idx="412">
                  <c:v>42163.336377314808</c:v>
                </c:pt>
                <c:pt idx="413">
                  <c:v>42163.35721064821</c:v>
                </c:pt>
                <c:pt idx="414">
                  <c:v>42163.378043981502</c:v>
                </c:pt>
                <c:pt idx="415">
                  <c:v>42163.398877314808</c:v>
                </c:pt>
                <c:pt idx="416">
                  <c:v>42163.419710648202</c:v>
                </c:pt>
                <c:pt idx="417">
                  <c:v>42163.440543981502</c:v>
                </c:pt>
                <c:pt idx="418">
                  <c:v>42163.461377314801</c:v>
                </c:pt>
                <c:pt idx="419">
                  <c:v>42163.48221064821</c:v>
                </c:pt>
                <c:pt idx="420">
                  <c:v>42163.503043981495</c:v>
                </c:pt>
                <c:pt idx="421">
                  <c:v>42163.523877314801</c:v>
                </c:pt>
                <c:pt idx="422">
                  <c:v>42163.544710648202</c:v>
                </c:pt>
                <c:pt idx="423">
                  <c:v>42163.565543981495</c:v>
                </c:pt>
                <c:pt idx="424">
                  <c:v>42163.607210648202</c:v>
                </c:pt>
                <c:pt idx="425">
                  <c:v>42163.628043981495</c:v>
                </c:pt>
                <c:pt idx="426">
                  <c:v>42163.648877314808</c:v>
                </c:pt>
                <c:pt idx="427">
                  <c:v>42163.669710648195</c:v>
                </c:pt>
                <c:pt idx="428">
                  <c:v>42163.690543981495</c:v>
                </c:pt>
                <c:pt idx="429">
                  <c:v>42163.711377314801</c:v>
                </c:pt>
                <c:pt idx="430">
                  <c:v>42163.732210648202</c:v>
                </c:pt>
                <c:pt idx="431">
                  <c:v>42163.753043981495</c:v>
                </c:pt>
                <c:pt idx="432">
                  <c:v>42163.773877314801</c:v>
                </c:pt>
                <c:pt idx="433">
                  <c:v>42163.794710648195</c:v>
                </c:pt>
                <c:pt idx="434">
                  <c:v>42163.815543981502</c:v>
                </c:pt>
                <c:pt idx="435">
                  <c:v>42163.836377314808</c:v>
                </c:pt>
                <c:pt idx="436">
                  <c:v>42163.85721064821</c:v>
                </c:pt>
                <c:pt idx="437">
                  <c:v>42163.878043981502</c:v>
                </c:pt>
                <c:pt idx="438">
                  <c:v>42163.898877314808</c:v>
                </c:pt>
                <c:pt idx="439">
                  <c:v>42163.919710648202</c:v>
                </c:pt>
                <c:pt idx="440">
                  <c:v>42163.940543981502</c:v>
                </c:pt>
                <c:pt idx="441">
                  <c:v>42163.961377314801</c:v>
                </c:pt>
                <c:pt idx="442">
                  <c:v>42163.98221064821</c:v>
                </c:pt>
                <c:pt idx="443">
                  <c:v>42164.003043981495</c:v>
                </c:pt>
                <c:pt idx="444">
                  <c:v>42164.023877314801</c:v>
                </c:pt>
                <c:pt idx="445">
                  <c:v>42164.044710648202</c:v>
                </c:pt>
                <c:pt idx="446">
                  <c:v>42164.065543981495</c:v>
                </c:pt>
                <c:pt idx="447">
                  <c:v>42164.086377314808</c:v>
                </c:pt>
                <c:pt idx="448">
                  <c:v>42164.107210648202</c:v>
                </c:pt>
                <c:pt idx="449">
                  <c:v>42164.128043981495</c:v>
                </c:pt>
                <c:pt idx="450">
                  <c:v>42164.148877314808</c:v>
                </c:pt>
                <c:pt idx="451">
                  <c:v>42164.169710648195</c:v>
                </c:pt>
                <c:pt idx="452">
                  <c:v>42164.190543981495</c:v>
                </c:pt>
                <c:pt idx="453">
                  <c:v>42164.211377314801</c:v>
                </c:pt>
                <c:pt idx="454">
                  <c:v>42164.232210648202</c:v>
                </c:pt>
                <c:pt idx="455">
                  <c:v>42164.253043981495</c:v>
                </c:pt>
                <c:pt idx="456">
                  <c:v>42164.273877314801</c:v>
                </c:pt>
                <c:pt idx="457">
                  <c:v>42164.294710648195</c:v>
                </c:pt>
                <c:pt idx="458">
                  <c:v>42164.315543981502</c:v>
                </c:pt>
                <c:pt idx="459">
                  <c:v>42164.336377314808</c:v>
                </c:pt>
                <c:pt idx="460">
                  <c:v>42164.35721064821</c:v>
                </c:pt>
                <c:pt idx="461">
                  <c:v>42164.378043981502</c:v>
                </c:pt>
                <c:pt idx="462">
                  <c:v>42164.398877314808</c:v>
                </c:pt>
                <c:pt idx="463">
                  <c:v>42164.419710648202</c:v>
                </c:pt>
                <c:pt idx="464">
                  <c:v>42164.440543981502</c:v>
                </c:pt>
                <c:pt idx="465">
                  <c:v>42164.461377314801</c:v>
                </c:pt>
                <c:pt idx="466">
                  <c:v>42164.48221064821</c:v>
                </c:pt>
                <c:pt idx="467">
                  <c:v>42164.503043981495</c:v>
                </c:pt>
                <c:pt idx="468">
                  <c:v>42164.523877314801</c:v>
                </c:pt>
                <c:pt idx="469">
                  <c:v>42164.544710648202</c:v>
                </c:pt>
                <c:pt idx="470">
                  <c:v>42164.565543981495</c:v>
                </c:pt>
                <c:pt idx="471">
                  <c:v>42164.586377314808</c:v>
                </c:pt>
                <c:pt idx="472">
                  <c:v>42164.607210648202</c:v>
                </c:pt>
                <c:pt idx="473">
                  <c:v>42164.628043981495</c:v>
                </c:pt>
                <c:pt idx="474">
                  <c:v>42164.648877314808</c:v>
                </c:pt>
                <c:pt idx="475">
                  <c:v>42164.669710648195</c:v>
                </c:pt>
                <c:pt idx="476">
                  <c:v>42164.690543981495</c:v>
                </c:pt>
                <c:pt idx="477">
                  <c:v>42164.711377314801</c:v>
                </c:pt>
                <c:pt idx="478">
                  <c:v>42164.732210648202</c:v>
                </c:pt>
                <c:pt idx="479">
                  <c:v>42164.753043981495</c:v>
                </c:pt>
                <c:pt idx="480">
                  <c:v>42164.773877314801</c:v>
                </c:pt>
                <c:pt idx="481">
                  <c:v>42164.794710648195</c:v>
                </c:pt>
                <c:pt idx="482">
                  <c:v>42164.815543981502</c:v>
                </c:pt>
                <c:pt idx="483">
                  <c:v>42164.836377314808</c:v>
                </c:pt>
                <c:pt idx="484">
                  <c:v>42164.85721064821</c:v>
                </c:pt>
                <c:pt idx="485">
                  <c:v>42164.878043981502</c:v>
                </c:pt>
                <c:pt idx="486">
                  <c:v>42164.898877314808</c:v>
                </c:pt>
                <c:pt idx="487">
                  <c:v>42164.919710648202</c:v>
                </c:pt>
                <c:pt idx="488">
                  <c:v>42164.940543981502</c:v>
                </c:pt>
                <c:pt idx="489">
                  <c:v>42164.961377314801</c:v>
                </c:pt>
                <c:pt idx="490">
                  <c:v>42164.98221064821</c:v>
                </c:pt>
                <c:pt idx="491">
                  <c:v>42165.003043981495</c:v>
                </c:pt>
                <c:pt idx="492">
                  <c:v>42165.023877314801</c:v>
                </c:pt>
                <c:pt idx="493">
                  <c:v>42165.044710648202</c:v>
                </c:pt>
                <c:pt idx="494">
                  <c:v>42165.065543981495</c:v>
                </c:pt>
                <c:pt idx="495">
                  <c:v>42165.086377314808</c:v>
                </c:pt>
                <c:pt idx="496">
                  <c:v>42165.107210648202</c:v>
                </c:pt>
                <c:pt idx="497">
                  <c:v>42165.128043981495</c:v>
                </c:pt>
                <c:pt idx="498">
                  <c:v>42165.148877314808</c:v>
                </c:pt>
                <c:pt idx="499">
                  <c:v>42165.169710648195</c:v>
                </c:pt>
                <c:pt idx="500">
                  <c:v>42165.190543981495</c:v>
                </c:pt>
                <c:pt idx="501">
                  <c:v>42165.211377314801</c:v>
                </c:pt>
                <c:pt idx="502">
                  <c:v>42165.232210648202</c:v>
                </c:pt>
                <c:pt idx="503">
                  <c:v>42165.253043981495</c:v>
                </c:pt>
                <c:pt idx="504">
                  <c:v>42165.273877314801</c:v>
                </c:pt>
                <c:pt idx="505">
                  <c:v>42165.294710648195</c:v>
                </c:pt>
                <c:pt idx="506">
                  <c:v>42165.315543981502</c:v>
                </c:pt>
                <c:pt idx="507">
                  <c:v>42165.336377314808</c:v>
                </c:pt>
                <c:pt idx="508">
                  <c:v>42165.35721064821</c:v>
                </c:pt>
                <c:pt idx="509">
                  <c:v>42165.377777777801</c:v>
                </c:pt>
                <c:pt idx="510">
                  <c:v>42165.398611111101</c:v>
                </c:pt>
                <c:pt idx="511">
                  <c:v>42165.419444444407</c:v>
                </c:pt>
                <c:pt idx="512">
                  <c:v>42165.440277777809</c:v>
                </c:pt>
                <c:pt idx="513">
                  <c:v>42165.461111111093</c:v>
                </c:pt>
                <c:pt idx="514">
                  <c:v>42165.481944444407</c:v>
                </c:pt>
                <c:pt idx="515">
                  <c:v>42165.502777777801</c:v>
                </c:pt>
                <c:pt idx="516">
                  <c:v>42165.523611111093</c:v>
                </c:pt>
                <c:pt idx="517">
                  <c:v>42165.544444444407</c:v>
                </c:pt>
                <c:pt idx="518">
                  <c:v>42165.565277777801</c:v>
                </c:pt>
                <c:pt idx="519">
                  <c:v>42165.586111111101</c:v>
                </c:pt>
                <c:pt idx="520">
                  <c:v>42165.606944444407</c:v>
                </c:pt>
                <c:pt idx="521">
                  <c:v>42165.627777777794</c:v>
                </c:pt>
                <c:pt idx="522">
                  <c:v>42165.648611111101</c:v>
                </c:pt>
                <c:pt idx="523">
                  <c:v>42165.6694444444</c:v>
                </c:pt>
                <c:pt idx="524">
                  <c:v>42165.690277777801</c:v>
                </c:pt>
                <c:pt idx="525">
                  <c:v>42165.711111111093</c:v>
                </c:pt>
                <c:pt idx="526">
                  <c:v>42165.7319444444</c:v>
                </c:pt>
                <c:pt idx="527">
                  <c:v>42165.752777777801</c:v>
                </c:pt>
                <c:pt idx="528">
                  <c:v>42165.773611111093</c:v>
                </c:pt>
                <c:pt idx="529">
                  <c:v>42165.7944444444</c:v>
                </c:pt>
                <c:pt idx="530">
                  <c:v>42165.815277777809</c:v>
                </c:pt>
                <c:pt idx="531">
                  <c:v>42165.836111111101</c:v>
                </c:pt>
                <c:pt idx="532">
                  <c:v>42165.856944444415</c:v>
                </c:pt>
                <c:pt idx="533">
                  <c:v>42165.877777777801</c:v>
                </c:pt>
                <c:pt idx="534">
                  <c:v>42165.898611111101</c:v>
                </c:pt>
                <c:pt idx="535">
                  <c:v>42165.919444444407</c:v>
                </c:pt>
                <c:pt idx="536">
                  <c:v>42165.940277777809</c:v>
                </c:pt>
                <c:pt idx="537">
                  <c:v>42165.961111111093</c:v>
                </c:pt>
                <c:pt idx="538">
                  <c:v>42165.981944444407</c:v>
                </c:pt>
                <c:pt idx="539">
                  <c:v>42166.002777777801</c:v>
                </c:pt>
                <c:pt idx="540">
                  <c:v>42166.023611111093</c:v>
                </c:pt>
                <c:pt idx="541">
                  <c:v>42166.044444444407</c:v>
                </c:pt>
                <c:pt idx="542">
                  <c:v>42166.065277777801</c:v>
                </c:pt>
                <c:pt idx="543">
                  <c:v>42166.086111111101</c:v>
                </c:pt>
                <c:pt idx="544">
                  <c:v>42166.106944444407</c:v>
                </c:pt>
                <c:pt idx="545">
                  <c:v>42166.127777777794</c:v>
                </c:pt>
                <c:pt idx="546">
                  <c:v>42166.148611111101</c:v>
                </c:pt>
                <c:pt idx="547">
                  <c:v>42166.1694444444</c:v>
                </c:pt>
                <c:pt idx="548">
                  <c:v>42166.190277777801</c:v>
                </c:pt>
                <c:pt idx="549">
                  <c:v>42166.211111111093</c:v>
                </c:pt>
                <c:pt idx="550">
                  <c:v>42166.2319444444</c:v>
                </c:pt>
                <c:pt idx="551">
                  <c:v>42166.252777777801</c:v>
                </c:pt>
                <c:pt idx="552">
                  <c:v>42166.273611111093</c:v>
                </c:pt>
                <c:pt idx="553">
                  <c:v>42166.2944444444</c:v>
                </c:pt>
                <c:pt idx="554">
                  <c:v>42166.315277777809</c:v>
                </c:pt>
                <c:pt idx="555">
                  <c:v>42166.336111111101</c:v>
                </c:pt>
                <c:pt idx="556">
                  <c:v>42166.356944444415</c:v>
                </c:pt>
                <c:pt idx="557">
                  <c:v>42166.377777777801</c:v>
                </c:pt>
                <c:pt idx="558">
                  <c:v>42166.398611111101</c:v>
                </c:pt>
                <c:pt idx="559">
                  <c:v>42166.419444444407</c:v>
                </c:pt>
                <c:pt idx="560">
                  <c:v>42166.440277777809</c:v>
                </c:pt>
                <c:pt idx="561">
                  <c:v>42166.461111111093</c:v>
                </c:pt>
                <c:pt idx="562">
                  <c:v>42166.481944444407</c:v>
                </c:pt>
                <c:pt idx="563">
                  <c:v>42166.502777777801</c:v>
                </c:pt>
                <c:pt idx="564">
                  <c:v>42166.523611111093</c:v>
                </c:pt>
                <c:pt idx="565">
                  <c:v>42166.544444444407</c:v>
                </c:pt>
                <c:pt idx="566">
                  <c:v>42166.565277777801</c:v>
                </c:pt>
                <c:pt idx="567">
                  <c:v>42166.586111111101</c:v>
                </c:pt>
                <c:pt idx="568">
                  <c:v>42166.606944444407</c:v>
                </c:pt>
                <c:pt idx="569">
                  <c:v>42166.627777777794</c:v>
                </c:pt>
                <c:pt idx="570">
                  <c:v>42166.648611111101</c:v>
                </c:pt>
                <c:pt idx="571">
                  <c:v>42166.6694444444</c:v>
                </c:pt>
                <c:pt idx="572">
                  <c:v>42166.690277777801</c:v>
                </c:pt>
                <c:pt idx="573">
                  <c:v>42166.711111111093</c:v>
                </c:pt>
                <c:pt idx="574">
                  <c:v>42166.7319444444</c:v>
                </c:pt>
                <c:pt idx="575">
                  <c:v>42166.752777777801</c:v>
                </c:pt>
                <c:pt idx="576">
                  <c:v>42166.773611111093</c:v>
                </c:pt>
                <c:pt idx="577">
                  <c:v>42166.7944444444</c:v>
                </c:pt>
                <c:pt idx="578">
                  <c:v>42166.815277777809</c:v>
                </c:pt>
                <c:pt idx="579">
                  <c:v>42166.836111111101</c:v>
                </c:pt>
                <c:pt idx="580">
                  <c:v>42166.856944444415</c:v>
                </c:pt>
                <c:pt idx="581">
                  <c:v>42166.877777777801</c:v>
                </c:pt>
                <c:pt idx="582">
                  <c:v>42166.898611111101</c:v>
                </c:pt>
                <c:pt idx="583">
                  <c:v>42166.919444444407</c:v>
                </c:pt>
                <c:pt idx="584">
                  <c:v>42166.940277777809</c:v>
                </c:pt>
                <c:pt idx="585">
                  <c:v>42166.961111111093</c:v>
                </c:pt>
                <c:pt idx="586">
                  <c:v>42166.981944444407</c:v>
                </c:pt>
                <c:pt idx="587">
                  <c:v>42167.002777777801</c:v>
                </c:pt>
                <c:pt idx="588">
                  <c:v>42167.023611111093</c:v>
                </c:pt>
                <c:pt idx="589">
                  <c:v>42167.044444444407</c:v>
                </c:pt>
                <c:pt idx="590">
                  <c:v>42167.065277777801</c:v>
                </c:pt>
                <c:pt idx="591">
                  <c:v>42167.086111111101</c:v>
                </c:pt>
                <c:pt idx="592">
                  <c:v>42167.106944444407</c:v>
                </c:pt>
                <c:pt idx="593">
                  <c:v>42167.127777777794</c:v>
                </c:pt>
                <c:pt idx="594">
                  <c:v>42167.148611111101</c:v>
                </c:pt>
                <c:pt idx="595">
                  <c:v>42167.1694444444</c:v>
                </c:pt>
                <c:pt idx="596">
                  <c:v>42167.190277777801</c:v>
                </c:pt>
                <c:pt idx="597">
                  <c:v>42167.211111111093</c:v>
                </c:pt>
                <c:pt idx="598">
                  <c:v>42167.2319444444</c:v>
                </c:pt>
                <c:pt idx="599">
                  <c:v>42167.252777777801</c:v>
                </c:pt>
                <c:pt idx="600">
                  <c:v>42167.273611111093</c:v>
                </c:pt>
                <c:pt idx="601">
                  <c:v>42167.2944444444</c:v>
                </c:pt>
                <c:pt idx="602">
                  <c:v>42167.315277777809</c:v>
                </c:pt>
                <c:pt idx="603">
                  <c:v>42167.336111111101</c:v>
                </c:pt>
                <c:pt idx="604">
                  <c:v>42167.356944444415</c:v>
                </c:pt>
                <c:pt idx="605">
                  <c:v>42167.377777777801</c:v>
                </c:pt>
                <c:pt idx="606">
                  <c:v>42167.398611111101</c:v>
                </c:pt>
                <c:pt idx="607">
                  <c:v>42167.419444444407</c:v>
                </c:pt>
                <c:pt idx="608">
                  <c:v>42167.440277777809</c:v>
                </c:pt>
                <c:pt idx="609">
                  <c:v>42167.461111111093</c:v>
                </c:pt>
                <c:pt idx="610">
                  <c:v>42167.481944444407</c:v>
                </c:pt>
                <c:pt idx="611">
                  <c:v>42167.502777777801</c:v>
                </c:pt>
                <c:pt idx="612">
                  <c:v>42167.523611111093</c:v>
                </c:pt>
                <c:pt idx="613">
                  <c:v>42167.544444444407</c:v>
                </c:pt>
                <c:pt idx="614">
                  <c:v>42167.565277777801</c:v>
                </c:pt>
                <c:pt idx="615">
                  <c:v>42167.586111111101</c:v>
                </c:pt>
                <c:pt idx="616">
                  <c:v>42167.606944444407</c:v>
                </c:pt>
                <c:pt idx="617">
                  <c:v>42167.627777777794</c:v>
                </c:pt>
                <c:pt idx="618">
                  <c:v>42167.648611111101</c:v>
                </c:pt>
                <c:pt idx="619">
                  <c:v>42167.6694444444</c:v>
                </c:pt>
                <c:pt idx="620">
                  <c:v>42167.690277777801</c:v>
                </c:pt>
                <c:pt idx="621">
                  <c:v>42167.711111111093</c:v>
                </c:pt>
                <c:pt idx="622">
                  <c:v>42167.7319444444</c:v>
                </c:pt>
                <c:pt idx="623">
                  <c:v>42167.752777777801</c:v>
                </c:pt>
                <c:pt idx="624">
                  <c:v>42167.773611111093</c:v>
                </c:pt>
                <c:pt idx="625">
                  <c:v>42167.7944444444</c:v>
                </c:pt>
                <c:pt idx="626">
                  <c:v>42167.815277777809</c:v>
                </c:pt>
                <c:pt idx="627">
                  <c:v>42167.836111111101</c:v>
                </c:pt>
                <c:pt idx="628">
                  <c:v>42167.856944444415</c:v>
                </c:pt>
                <c:pt idx="629">
                  <c:v>42167.877777777801</c:v>
                </c:pt>
                <c:pt idx="630">
                  <c:v>42167.898611111101</c:v>
                </c:pt>
                <c:pt idx="631">
                  <c:v>42167.919444444407</c:v>
                </c:pt>
                <c:pt idx="632">
                  <c:v>42167.940277777809</c:v>
                </c:pt>
                <c:pt idx="633">
                  <c:v>42167.961111111093</c:v>
                </c:pt>
                <c:pt idx="634">
                  <c:v>42167.981944444407</c:v>
                </c:pt>
                <c:pt idx="635">
                  <c:v>42168.002777777801</c:v>
                </c:pt>
                <c:pt idx="636">
                  <c:v>42168.023611111093</c:v>
                </c:pt>
                <c:pt idx="637">
                  <c:v>42168.044444444407</c:v>
                </c:pt>
                <c:pt idx="638">
                  <c:v>42168.065277777801</c:v>
                </c:pt>
                <c:pt idx="639">
                  <c:v>42168.086111111101</c:v>
                </c:pt>
                <c:pt idx="640">
                  <c:v>42168.106944444407</c:v>
                </c:pt>
                <c:pt idx="641">
                  <c:v>42168.127777777794</c:v>
                </c:pt>
                <c:pt idx="642">
                  <c:v>42168.148611111101</c:v>
                </c:pt>
                <c:pt idx="643">
                  <c:v>42168.1694444444</c:v>
                </c:pt>
                <c:pt idx="644">
                  <c:v>42168.190277777801</c:v>
                </c:pt>
                <c:pt idx="645">
                  <c:v>42168.211111111093</c:v>
                </c:pt>
                <c:pt idx="646">
                  <c:v>42168.2319444444</c:v>
                </c:pt>
                <c:pt idx="647">
                  <c:v>42168.252777777801</c:v>
                </c:pt>
                <c:pt idx="648">
                  <c:v>42168.273611111093</c:v>
                </c:pt>
                <c:pt idx="649">
                  <c:v>42168.2944444444</c:v>
                </c:pt>
                <c:pt idx="650">
                  <c:v>42168.315277777809</c:v>
                </c:pt>
                <c:pt idx="651">
                  <c:v>42168.336111111101</c:v>
                </c:pt>
                <c:pt idx="652">
                  <c:v>42168.356944444415</c:v>
                </c:pt>
                <c:pt idx="653">
                  <c:v>42168.377777777801</c:v>
                </c:pt>
                <c:pt idx="654">
                  <c:v>42168.398611111101</c:v>
                </c:pt>
                <c:pt idx="655">
                  <c:v>42168.419444444407</c:v>
                </c:pt>
                <c:pt idx="656">
                  <c:v>42168.440277777809</c:v>
                </c:pt>
                <c:pt idx="657">
                  <c:v>42168.461111111093</c:v>
                </c:pt>
                <c:pt idx="658">
                  <c:v>42168.481944444407</c:v>
                </c:pt>
                <c:pt idx="659">
                  <c:v>42168.502777777801</c:v>
                </c:pt>
                <c:pt idx="660">
                  <c:v>42168.523611111093</c:v>
                </c:pt>
                <c:pt idx="661">
                  <c:v>42168.544444444407</c:v>
                </c:pt>
                <c:pt idx="662">
                  <c:v>42168.565277777801</c:v>
                </c:pt>
                <c:pt idx="663">
                  <c:v>42168.586111111101</c:v>
                </c:pt>
                <c:pt idx="664">
                  <c:v>42168.606944444407</c:v>
                </c:pt>
                <c:pt idx="665">
                  <c:v>42168.627777777794</c:v>
                </c:pt>
                <c:pt idx="666">
                  <c:v>42168.648611111101</c:v>
                </c:pt>
                <c:pt idx="667">
                  <c:v>42168.6694444444</c:v>
                </c:pt>
                <c:pt idx="668">
                  <c:v>42168.690277777801</c:v>
                </c:pt>
                <c:pt idx="669">
                  <c:v>42168.711111111093</c:v>
                </c:pt>
                <c:pt idx="670">
                  <c:v>42168.7319444444</c:v>
                </c:pt>
                <c:pt idx="671">
                  <c:v>42168.752777777801</c:v>
                </c:pt>
                <c:pt idx="672">
                  <c:v>42168.773611111093</c:v>
                </c:pt>
                <c:pt idx="673">
                  <c:v>42168.7944444444</c:v>
                </c:pt>
                <c:pt idx="674">
                  <c:v>42168.815277777809</c:v>
                </c:pt>
                <c:pt idx="675">
                  <c:v>42168.836111111101</c:v>
                </c:pt>
                <c:pt idx="676">
                  <c:v>42168.856944444415</c:v>
                </c:pt>
                <c:pt idx="677">
                  <c:v>42168.877777777801</c:v>
                </c:pt>
                <c:pt idx="678">
                  <c:v>42168.898611111101</c:v>
                </c:pt>
                <c:pt idx="679">
                  <c:v>42168.919444444407</c:v>
                </c:pt>
                <c:pt idx="680">
                  <c:v>42168.940277777809</c:v>
                </c:pt>
                <c:pt idx="681">
                  <c:v>42168.961111111093</c:v>
                </c:pt>
                <c:pt idx="682">
                  <c:v>42168.981944444407</c:v>
                </c:pt>
                <c:pt idx="683">
                  <c:v>42169.002777777801</c:v>
                </c:pt>
                <c:pt idx="684">
                  <c:v>42169.023611111093</c:v>
                </c:pt>
                <c:pt idx="685">
                  <c:v>42169.044444444407</c:v>
                </c:pt>
                <c:pt idx="686">
                  <c:v>42169.065277777801</c:v>
                </c:pt>
                <c:pt idx="687">
                  <c:v>42169.086111111101</c:v>
                </c:pt>
                <c:pt idx="688">
                  <c:v>42169.106944444407</c:v>
                </c:pt>
                <c:pt idx="689">
                  <c:v>42169.127777777794</c:v>
                </c:pt>
                <c:pt idx="690">
                  <c:v>42169.148611111101</c:v>
                </c:pt>
                <c:pt idx="691">
                  <c:v>42169.1694444444</c:v>
                </c:pt>
                <c:pt idx="692">
                  <c:v>42169.190277777801</c:v>
                </c:pt>
                <c:pt idx="693">
                  <c:v>42169.211111111093</c:v>
                </c:pt>
                <c:pt idx="694">
                  <c:v>42169.2319444444</c:v>
                </c:pt>
                <c:pt idx="695">
                  <c:v>42169.252777777801</c:v>
                </c:pt>
                <c:pt idx="696">
                  <c:v>42169.273611111093</c:v>
                </c:pt>
                <c:pt idx="697">
                  <c:v>42169.2944444444</c:v>
                </c:pt>
                <c:pt idx="698">
                  <c:v>42169.315277777809</c:v>
                </c:pt>
                <c:pt idx="699">
                  <c:v>42169.336111111101</c:v>
                </c:pt>
                <c:pt idx="700">
                  <c:v>42169.356944444415</c:v>
                </c:pt>
                <c:pt idx="701">
                  <c:v>42169.377777777801</c:v>
                </c:pt>
                <c:pt idx="702">
                  <c:v>42169.398611111101</c:v>
                </c:pt>
                <c:pt idx="703">
                  <c:v>42169.419444444407</c:v>
                </c:pt>
                <c:pt idx="704">
                  <c:v>42169.440277777809</c:v>
                </c:pt>
                <c:pt idx="705">
                  <c:v>42169.461111111093</c:v>
                </c:pt>
                <c:pt idx="706">
                  <c:v>42169.481944444407</c:v>
                </c:pt>
                <c:pt idx="707">
                  <c:v>42169.502777777801</c:v>
                </c:pt>
                <c:pt idx="708">
                  <c:v>42169.523611111093</c:v>
                </c:pt>
                <c:pt idx="709">
                  <c:v>42169.544444444407</c:v>
                </c:pt>
                <c:pt idx="710">
                  <c:v>42169.565277777801</c:v>
                </c:pt>
                <c:pt idx="711">
                  <c:v>42169.606944444407</c:v>
                </c:pt>
                <c:pt idx="712">
                  <c:v>42169.627777777794</c:v>
                </c:pt>
                <c:pt idx="713">
                  <c:v>42169.648611111101</c:v>
                </c:pt>
                <c:pt idx="714">
                  <c:v>42169.6694444444</c:v>
                </c:pt>
                <c:pt idx="715">
                  <c:v>42169.690277777801</c:v>
                </c:pt>
                <c:pt idx="716">
                  <c:v>42169.7319444444</c:v>
                </c:pt>
                <c:pt idx="717">
                  <c:v>42169.752777777801</c:v>
                </c:pt>
                <c:pt idx="718">
                  <c:v>42169.773611111093</c:v>
                </c:pt>
                <c:pt idx="719">
                  <c:v>42169.7944444444</c:v>
                </c:pt>
                <c:pt idx="720">
                  <c:v>42169.815277777809</c:v>
                </c:pt>
                <c:pt idx="721">
                  <c:v>42169.836111111101</c:v>
                </c:pt>
                <c:pt idx="722">
                  <c:v>42169.856944444415</c:v>
                </c:pt>
                <c:pt idx="723">
                  <c:v>42169.877777777801</c:v>
                </c:pt>
                <c:pt idx="724">
                  <c:v>42169.898611111101</c:v>
                </c:pt>
                <c:pt idx="725">
                  <c:v>42169.919444444407</c:v>
                </c:pt>
                <c:pt idx="726">
                  <c:v>42169.940277777809</c:v>
                </c:pt>
                <c:pt idx="727">
                  <c:v>42169.961111111093</c:v>
                </c:pt>
                <c:pt idx="728">
                  <c:v>42169.981944444407</c:v>
                </c:pt>
                <c:pt idx="729">
                  <c:v>42170.002777777801</c:v>
                </c:pt>
                <c:pt idx="730">
                  <c:v>42170.023611111093</c:v>
                </c:pt>
                <c:pt idx="731">
                  <c:v>42170.044444444407</c:v>
                </c:pt>
                <c:pt idx="732">
                  <c:v>42170.065277777801</c:v>
                </c:pt>
                <c:pt idx="733">
                  <c:v>42170.086111111101</c:v>
                </c:pt>
                <c:pt idx="734">
                  <c:v>42170.106944444407</c:v>
                </c:pt>
                <c:pt idx="735">
                  <c:v>42170.127777777794</c:v>
                </c:pt>
                <c:pt idx="736">
                  <c:v>42170.148611111101</c:v>
                </c:pt>
                <c:pt idx="737">
                  <c:v>42170.1694444444</c:v>
                </c:pt>
                <c:pt idx="738">
                  <c:v>42170.190277777801</c:v>
                </c:pt>
                <c:pt idx="739">
                  <c:v>42170.211111111093</c:v>
                </c:pt>
                <c:pt idx="740">
                  <c:v>42170.2319444444</c:v>
                </c:pt>
                <c:pt idx="741">
                  <c:v>42170.252777777801</c:v>
                </c:pt>
                <c:pt idx="742">
                  <c:v>42170.273611111093</c:v>
                </c:pt>
                <c:pt idx="743">
                  <c:v>42170.2944444444</c:v>
                </c:pt>
                <c:pt idx="744">
                  <c:v>42170.315277777809</c:v>
                </c:pt>
                <c:pt idx="745">
                  <c:v>42170.336111111101</c:v>
                </c:pt>
                <c:pt idx="746">
                  <c:v>42170.356944444415</c:v>
                </c:pt>
                <c:pt idx="747">
                  <c:v>42170.377777777801</c:v>
                </c:pt>
                <c:pt idx="748">
                  <c:v>42170.398611111101</c:v>
                </c:pt>
                <c:pt idx="749">
                  <c:v>42170.419444444407</c:v>
                </c:pt>
                <c:pt idx="750">
                  <c:v>42170.440277777809</c:v>
                </c:pt>
                <c:pt idx="751">
                  <c:v>42170.461111111093</c:v>
                </c:pt>
                <c:pt idx="752">
                  <c:v>42170.481944444407</c:v>
                </c:pt>
                <c:pt idx="753">
                  <c:v>42170.502777777801</c:v>
                </c:pt>
                <c:pt idx="754">
                  <c:v>42170.523611111093</c:v>
                </c:pt>
                <c:pt idx="755">
                  <c:v>42170.544444444407</c:v>
                </c:pt>
                <c:pt idx="756">
                  <c:v>42170.565277777801</c:v>
                </c:pt>
                <c:pt idx="757">
                  <c:v>42170.586111111101</c:v>
                </c:pt>
                <c:pt idx="758">
                  <c:v>42170.606944444407</c:v>
                </c:pt>
                <c:pt idx="759">
                  <c:v>42170.627777777794</c:v>
                </c:pt>
                <c:pt idx="760">
                  <c:v>42170.648611111101</c:v>
                </c:pt>
                <c:pt idx="761">
                  <c:v>42170.6694444444</c:v>
                </c:pt>
                <c:pt idx="762">
                  <c:v>42170.690277777801</c:v>
                </c:pt>
                <c:pt idx="763">
                  <c:v>42170.711111111093</c:v>
                </c:pt>
              </c:numCache>
            </c:numRef>
          </c:xVal>
          <c:yVal>
            <c:numRef>
              <c:f>盐度!$D$2:$D$765</c:f>
              <c:numCache>
                <c:formatCode>General</c:formatCode>
                <c:ptCount val="764"/>
                <c:pt idx="0" formatCode="0.00%">
                  <c:v>-9.3023255813953418E-2</c:v>
                </c:pt>
                <c:pt idx="17" formatCode="0.00%">
                  <c:v>-2.5000000000000001E-2</c:v>
                </c:pt>
                <c:pt idx="25" formatCode="0.00%">
                  <c:v>-3.7037037037037104E-2</c:v>
                </c:pt>
                <c:pt idx="55" formatCode="0.00%">
                  <c:v>2.4390243902439001E-2</c:v>
                </c:pt>
                <c:pt idx="100" formatCode="0.00%">
                  <c:v>-7.8125000000000104E-3</c:v>
                </c:pt>
                <c:pt idx="116" formatCode="0.00%">
                  <c:v>-2.32558139534884E-2</c:v>
                </c:pt>
                <c:pt idx="146" formatCode="0.00%">
                  <c:v>-1.34966664859884E-2</c:v>
                </c:pt>
                <c:pt idx="147" formatCode="0.00%">
                  <c:v>-1.7091683503522099E-2</c:v>
                </c:pt>
                <c:pt idx="153" formatCode="0.00%">
                  <c:v>-1.55029987552336E-2</c:v>
                </c:pt>
                <c:pt idx="158" formatCode="0.00%">
                  <c:v>-1.8748904853688502E-2</c:v>
                </c:pt>
                <c:pt idx="187" formatCode="0.00%">
                  <c:v>-2.22272753112388E-2</c:v>
                </c:pt>
                <c:pt idx="192" formatCode="0.00%">
                  <c:v>-1.9663079610118806E-2</c:v>
                </c:pt>
                <c:pt idx="198" formatCode="0.00%">
                  <c:v>-1.8796548055325702E-2</c:v>
                </c:pt>
                <c:pt idx="199" formatCode="0.00%">
                  <c:v>-2.2447501810282301E-2</c:v>
                </c:pt>
                <c:pt idx="228" formatCode="0.00%">
                  <c:v>-1.8320872096341503E-2</c:v>
                </c:pt>
                <c:pt idx="239" formatCode="0.00%">
                  <c:v>-1.71990171990173E-2</c:v>
                </c:pt>
                <c:pt idx="268" formatCode="0.00%">
                  <c:v>-1.8383009102266604E-2</c:v>
                </c:pt>
                <c:pt idx="274" formatCode="0.00%">
                  <c:v>-2.1061999406704206E-2</c:v>
                </c:pt>
                <c:pt idx="280" formatCode="0.00%">
                  <c:v>-1.9224927309812002E-2</c:v>
                </c:pt>
                <c:pt idx="286" formatCode="0.00%">
                  <c:v>-1.8076322249497904E-2</c:v>
                </c:pt>
                <c:pt idx="316" formatCode="0.00%">
                  <c:v>-2.4795103226475802E-2</c:v>
                </c:pt>
                <c:pt idx="322" formatCode="0.00%">
                  <c:v>-4.9751243781096105E-3</c:v>
                </c:pt>
                <c:pt idx="328" formatCode="0.00%">
                  <c:v>-2.6459106462962307E-2</c:v>
                </c:pt>
                <c:pt idx="334" formatCode="0.00%">
                  <c:v>-1.6375118761526801E-2</c:v>
                </c:pt>
                <c:pt idx="364" formatCode="0.00%">
                  <c:v>-2.7395039714702602E-2</c:v>
                </c:pt>
                <c:pt idx="370" formatCode="0.00%">
                  <c:v>-1.3751127141569003E-2</c:v>
                </c:pt>
                <c:pt idx="376" formatCode="0.00%">
                  <c:v>-2.5375883995959001E-2</c:v>
                </c:pt>
                <c:pt idx="382" formatCode="0.00%">
                  <c:v>-2.4830699774266204E-2</c:v>
                </c:pt>
                <c:pt idx="412" formatCode="0.00%">
                  <c:v>-2.7479362207395608E-2</c:v>
                </c:pt>
                <c:pt idx="418" formatCode="0.00%">
                  <c:v>-2.2746419545071703E-2</c:v>
                </c:pt>
                <c:pt idx="429" formatCode="0.00%">
                  <c:v>-2.4682380117209305E-2</c:v>
                </c:pt>
                <c:pt idx="459" formatCode="0.00%">
                  <c:v>-1.91914121326793E-2</c:v>
                </c:pt>
                <c:pt idx="465" formatCode="0.00%">
                  <c:v>-2.3546762955805295E-2</c:v>
                </c:pt>
                <c:pt idx="471" formatCode="0.00%">
                  <c:v>-1.9023928809165303E-2</c:v>
                </c:pt>
                <c:pt idx="477" formatCode="0.00%">
                  <c:v>-1.95117168349839E-2</c:v>
                </c:pt>
                <c:pt idx="507" formatCode="0.00%">
                  <c:v>-2.3486825490361202E-2</c:v>
                </c:pt>
                <c:pt idx="513" formatCode="0.00%">
                  <c:v>-4.3808138024216604E-2</c:v>
                </c:pt>
                <c:pt idx="519" formatCode="0.00%">
                  <c:v>4.3600124571784886E-3</c:v>
                </c:pt>
                <c:pt idx="525" formatCode="0.00%">
                  <c:v>-3.1733116354760109E-2</c:v>
                </c:pt>
                <c:pt idx="555" formatCode="0.00%">
                  <c:v>-1.8544935805991401E-2</c:v>
                </c:pt>
                <c:pt idx="561" formatCode="0.00%">
                  <c:v>-2.6163734337466698E-2</c:v>
                </c:pt>
                <c:pt idx="567" formatCode="0.00%">
                  <c:v>-1.0662855886555904E-2</c:v>
                </c:pt>
                <c:pt idx="573" formatCode="0.00%">
                  <c:v>-2.1120860708144E-2</c:v>
                </c:pt>
                <c:pt idx="605" formatCode="0.00%">
                  <c:v>-2.4136360679201205E-2</c:v>
                </c:pt>
                <c:pt idx="611" formatCode="0.00%">
                  <c:v>-1.9101703665462107E-2</c:v>
                </c:pt>
                <c:pt idx="615" formatCode="0.00%">
                  <c:v>-1.4463074363240701E-2</c:v>
                </c:pt>
                <c:pt idx="621" formatCode="0.00%">
                  <c:v>-1.3407538578294898E-2</c:v>
                </c:pt>
                <c:pt idx="651" formatCode="0.00%">
                  <c:v>-2.1186965679593606E-2</c:v>
                </c:pt>
                <c:pt idx="657" formatCode="0.00%">
                  <c:v>-2.1247599578764806E-2</c:v>
                </c:pt>
                <c:pt idx="663" formatCode="0.00%">
                  <c:v>-2.4028661436777995E-2</c:v>
                </c:pt>
                <c:pt idx="669" formatCode="0.00%">
                  <c:v>-2.03691535750554E-2</c:v>
                </c:pt>
                <c:pt idx="699" formatCode="0.00%">
                  <c:v>5.0057537399309501E-2</c:v>
                </c:pt>
                <c:pt idx="705" formatCode="0.00%">
                  <c:v>-8.9326369358510821E-2</c:v>
                </c:pt>
                <c:pt idx="745" formatCode="0.00%">
                  <c:v>-2.0062239290207194E-2</c:v>
                </c:pt>
                <c:pt idx="751" formatCode="0.00%">
                  <c:v>-1.8301661875043802E-2</c:v>
                </c:pt>
                <c:pt idx="757" formatCode="0.00%">
                  <c:v>-1.4223348824109298E-2</c:v>
                </c:pt>
                <c:pt idx="763" formatCode="0.00%">
                  <c:v>-2.2037644852301003E-2</c:v>
                </c:pt>
              </c:numCache>
            </c:numRef>
          </c:yVal>
          <c:smooth val="0"/>
          <c:extLst xmlns:c16r2="http://schemas.microsoft.com/office/drawing/2015/06/chart">
            <c:ext xmlns:c16="http://schemas.microsoft.com/office/drawing/2014/chart" uri="{C3380CC4-5D6E-409C-BE32-E72D297353CC}">
              <c16:uniqueId val="{00000002-AEC1-4E47-8E9A-D59D5A1A5C25}"/>
            </c:ext>
          </c:extLst>
        </c:ser>
        <c:dLbls>
          <c:showLegendKey val="0"/>
          <c:showVal val="0"/>
          <c:showCatName val="0"/>
          <c:showSerName val="0"/>
          <c:showPercent val="0"/>
          <c:showBubbleSize val="0"/>
        </c:dLbls>
        <c:axId val="1377247040"/>
        <c:axId val="1377247584"/>
      </c:scatterChart>
      <c:valAx>
        <c:axId val="1377247040"/>
        <c:scaling>
          <c:orientation val="minMax"/>
          <c:max val="42171"/>
          <c:min val="42154"/>
        </c:scaling>
        <c:delete val="1"/>
        <c:axPos val="b"/>
        <c:majorGridlines>
          <c:spPr>
            <a:ln w="9525" cap="flat" cmpd="sng" algn="ctr">
              <a:solidFill>
                <a:schemeClr val="tx1">
                  <a:lumMod val="15000"/>
                  <a:lumOff val="85000"/>
                </a:schemeClr>
              </a:solidFill>
              <a:round/>
            </a:ln>
            <a:effectLst/>
          </c:spPr>
        </c:majorGridlines>
        <c:numFmt formatCode="m/d/yyyy\ h:mm" sourceLinked="1"/>
        <c:majorTickMark val="out"/>
        <c:minorTickMark val="none"/>
        <c:tickLblPos val="none"/>
        <c:crossAx val="1377247584"/>
        <c:crosses val="autoZero"/>
        <c:crossBetween val="midCat"/>
      </c:valAx>
      <c:valAx>
        <c:axId val="1377247584"/>
        <c:scaling>
          <c:orientation val="minMax"/>
          <c:max val="0.2"/>
          <c:min val="-0.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a:defRPr sz="1000" b="0" i="0" u="none" strike="noStrike" kern="1200" baseline="0">
                    <a:solidFill>
                      <a:schemeClr val="tx1">
                        <a:lumMod val="65000"/>
                        <a:lumOff val="35000"/>
                      </a:schemeClr>
                    </a:solidFill>
                    <a:latin typeface="+mn-lt"/>
                    <a:ea typeface="+mn-ea"/>
                    <a:cs typeface="+mn-cs"/>
                  </a:defRPr>
                </a:pPr>
                <a:r>
                  <a:rPr lang="zh-CN" altLang="en-US" sz="1100" b="1">
                    <a:latin typeface="微软雅黑" pitchFamily="34" charset="-122"/>
                    <a:ea typeface="微软雅黑" pitchFamily="34" charset="-122"/>
                  </a:rPr>
                  <a:t>在线监测数值与实验室数值相对误差</a:t>
                </a:r>
              </a:p>
            </c:rich>
          </c:tx>
          <c:overlay val="0"/>
          <c:spPr>
            <a:noFill/>
            <a:ln>
              <a:noFill/>
            </a:ln>
            <a:effectLst/>
          </c:spPr>
        </c:title>
        <c:numFmt formatCode="0.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horzOverflow="overflow"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77247040"/>
        <c:crosses val="autoZero"/>
        <c:crossBetween val="midCat"/>
      </c:valAx>
      <c:spPr>
        <a:noFill/>
        <a:ln w="25400">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2400" b="0" i="0" u="none" strike="noStrike" kern="1200" spc="0" baseline="0">
                <a:solidFill>
                  <a:schemeClr val="tx1">
                    <a:lumMod val="65000"/>
                    <a:lumOff val="35000"/>
                  </a:schemeClr>
                </a:solidFill>
                <a:latin typeface="+mn-lt"/>
                <a:ea typeface="+mn-ea"/>
                <a:cs typeface="+mn-cs"/>
              </a:defRPr>
            </a:pPr>
            <a:r>
              <a:rPr lang="en-US" altLang="zh-CN" sz="2400" dirty="0"/>
              <a:t>NO</a:t>
            </a:r>
            <a:r>
              <a:rPr lang="en-US" altLang="zh-CN" sz="2400" baseline="-25000" dirty="0"/>
              <a:t>3</a:t>
            </a:r>
            <a:r>
              <a:rPr lang="en-US" altLang="zh-CN" sz="2400" dirty="0"/>
              <a:t>-N</a:t>
            </a:r>
            <a:r>
              <a:rPr lang="zh-CN" altLang="en-US" sz="2400" dirty="0"/>
              <a:t>（</a:t>
            </a:r>
            <a:r>
              <a:rPr lang="en-US" altLang="zh-CN" sz="2400" dirty="0"/>
              <a:t>mg/L</a:t>
            </a:r>
            <a:r>
              <a:rPr lang="zh-CN" altLang="en-US" sz="2400" dirty="0"/>
              <a:t>）</a:t>
            </a:r>
          </a:p>
        </c:rich>
      </c:tx>
      <c:layout>
        <c:manualLayout>
          <c:xMode val="edge"/>
          <c:yMode val="edge"/>
          <c:x val="0.39199869974992613"/>
          <c:y val="8.6439747582324495E-3"/>
        </c:manualLayout>
      </c:layout>
      <c:overlay val="0"/>
      <c:spPr>
        <a:noFill/>
        <a:ln>
          <a:noFill/>
        </a:ln>
        <a:effectLst/>
      </c:spPr>
    </c:title>
    <c:autoTitleDeleted val="0"/>
    <c:plotArea>
      <c:layout>
        <c:manualLayout>
          <c:layoutTarget val="inner"/>
          <c:xMode val="edge"/>
          <c:yMode val="edge"/>
          <c:x val="9.8078866083803035E-2"/>
          <c:y val="0.18563843481319706"/>
          <c:w val="0.87823840769903816"/>
          <c:h val="0.48272175523578897"/>
        </c:manualLayout>
      </c:layout>
      <c:scatterChart>
        <c:scatterStyle val="lineMarker"/>
        <c:varyColors val="0"/>
        <c:ser>
          <c:idx val="0"/>
          <c:order val="0"/>
          <c:tx>
            <c:strRef>
              <c:f>在线光学法数据</c:f>
              <c:strCache>
                <c:ptCount val="1"/>
                <c:pt idx="0">
                  <c:v>在线光学法数据</c:v>
                </c:pt>
              </c:strCache>
            </c:strRef>
          </c:tx>
          <c:spPr>
            <a:ln w="19050" cap="rnd">
              <a:solidFill>
                <a:srgbClr val="1602A6"/>
              </a:solidFill>
              <a:round/>
            </a:ln>
            <a:effectLst/>
          </c:spPr>
          <c:marker>
            <c:symbol val="triangle"/>
            <c:size val="7"/>
            <c:spPr>
              <a:solidFill>
                <a:srgbClr val="1602A6"/>
              </a:solidFill>
              <a:ln w="9525">
                <a:solidFill>
                  <a:srgbClr val="1602A6"/>
                </a:solidFill>
              </a:ln>
              <a:effectLst/>
            </c:spPr>
          </c:marker>
          <c:xVal>
            <c:numRef>
              <c:f>'NO3'!$A$2:$A$101</c:f>
              <c:numCache>
                <c:formatCode>yyyy/m/d\ h:mm;@</c:formatCode>
                <c:ptCount val="100"/>
                <c:pt idx="0">
                  <c:v>42292.624999999993</c:v>
                </c:pt>
                <c:pt idx="1">
                  <c:v>42292.75</c:v>
                </c:pt>
                <c:pt idx="2">
                  <c:v>42292.875</c:v>
                </c:pt>
                <c:pt idx="3">
                  <c:v>42293</c:v>
                </c:pt>
                <c:pt idx="4">
                  <c:v>42293.25</c:v>
                </c:pt>
                <c:pt idx="5">
                  <c:v>42293.375</c:v>
                </c:pt>
                <c:pt idx="6">
                  <c:v>42293.5</c:v>
                </c:pt>
                <c:pt idx="7">
                  <c:v>42293.624999999993</c:v>
                </c:pt>
                <c:pt idx="8">
                  <c:v>42293.75</c:v>
                </c:pt>
                <c:pt idx="9">
                  <c:v>42293.875</c:v>
                </c:pt>
                <c:pt idx="10">
                  <c:v>42294</c:v>
                </c:pt>
                <c:pt idx="11">
                  <c:v>42294.124999999993</c:v>
                </c:pt>
                <c:pt idx="12">
                  <c:v>42294.25</c:v>
                </c:pt>
                <c:pt idx="13">
                  <c:v>42294.375</c:v>
                </c:pt>
                <c:pt idx="14">
                  <c:v>42294.5</c:v>
                </c:pt>
                <c:pt idx="15">
                  <c:v>42294.624999999993</c:v>
                </c:pt>
                <c:pt idx="16">
                  <c:v>42294.75</c:v>
                </c:pt>
                <c:pt idx="17">
                  <c:v>42294.875</c:v>
                </c:pt>
                <c:pt idx="18">
                  <c:v>42295</c:v>
                </c:pt>
                <c:pt idx="19">
                  <c:v>42295.124999999993</c:v>
                </c:pt>
                <c:pt idx="20">
                  <c:v>42295.25</c:v>
                </c:pt>
                <c:pt idx="21">
                  <c:v>42295.375</c:v>
                </c:pt>
                <c:pt idx="22">
                  <c:v>42295.5</c:v>
                </c:pt>
                <c:pt idx="23">
                  <c:v>42295.624999999993</c:v>
                </c:pt>
                <c:pt idx="24">
                  <c:v>42295.75</c:v>
                </c:pt>
                <c:pt idx="25">
                  <c:v>42295.875</c:v>
                </c:pt>
                <c:pt idx="26">
                  <c:v>42296</c:v>
                </c:pt>
                <c:pt idx="27">
                  <c:v>42296.124999999993</c:v>
                </c:pt>
                <c:pt idx="28">
                  <c:v>42296.25</c:v>
                </c:pt>
                <c:pt idx="29">
                  <c:v>42296.375</c:v>
                </c:pt>
                <c:pt idx="30">
                  <c:v>42296.5</c:v>
                </c:pt>
                <c:pt idx="31">
                  <c:v>42296.624999999993</c:v>
                </c:pt>
                <c:pt idx="32">
                  <c:v>42296.75</c:v>
                </c:pt>
                <c:pt idx="33">
                  <c:v>42296.875</c:v>
                </c:pt>
                <c:pt idx="34">
                  <c:v>42297</c:v>
                </c:pt>
                <c:pt idx="35">
                  <c:v>42297.124999999993</c:v>
                </c:pt>
                <c:pt idx="36">
                  <c:v>42297.25</c:v>
                </c:pt>
                <c:pt idx="37">
                  <c:v>42297.375</c:v>
                </c:pt>
                <c:pt idx="38">
                  <c:v>42297.5</c:v>
                </c:pt>
                <c:pt idx="39">
                  <c:v>42297.624999999993</c:v>
                </c:pt>
                <c:pt idx="40">
                  <c:v>42297.75</c:v>
                </c:pt>
                <c:pt idx="41">
                  <c:v>42297.875</c:v>
                </c:pt>
                <c:pt idx="42">
                  <c:v>42298</c:v>
                </c:pt>
                <c:pt idx="43">
                  <c:v>42298.124999999993</c:v>
                </c:pt>
                <c:pt idx="44">
                  <c:v>42298.25</c:v>
                </c:pt>
                <c:pt idx="45">
                  <c:v>42298.375</c:v>
                </c:pt>
                <c:pt idx="46">
                  <c:v>42298.5</c:v>
                </c:pt>
                <c:pt idx="47">
                  <c:v>42298.624999999993</c:v>
                </c:pt>
                <c:pt idx="48">
                  <c:v>42298.875</c:v>
                </c:pt>
                <c:pt idx="49">
                  <c:v>42299</c:v>
                </c:pt>
                <c:pt idx="50">
                  <c:v>42299.124999999993</c:v>
                </c:pt>
                <c:pt idx="51">
                  <c:v>42299.25</c:v>
                </c:pt>
                <c:pt idx="52">
                  <c:v>42299.375</c:v>
                </c:pt>
                <c:pt idx="53">
                  <c:v>42299.5</c:v>
                </c:pt>
                <c:pt idx="54">
                  <c:v>42299.624999999993</c:v>
                </c:pt>
                <c:pt idx="55">
                  <c:v>42299.75</c:v>
                </c:pt>
                <c:pt idx="56">
                  <c:v>42299.875</c:v>
                </c:pt>
                <c:pt idx="57">
                  <c:v>42300</c:v>
                </c:pt>
                <c:pt idx="58">
                  <c:v>42300.124999999993</c:v>
                </c:pt>
                <c:pt idx="59">
                  <c:v>42300.25</c:v>
                </c:pt>
                <c:pt idx="60">
                  <c:v>42300.375</c:v>
                </c:pt>
                <c:pt idx="61">
                  <c:v>42300.5</c:v>
                </c:pt>
                <c:pt idx="62">
                  <c:v>42300.624999999993</c:v>
                </c:pt>
                <c:pt idx="63">
                  <c:v>42300.75</c:v>
                </c:pt>
                <c:pt idx="64">
                  <c:v>42300.875</c:v>
                </c:pt>
                <c:pt idx="65">
                  <c:v>42301</c:v>
                </c:pt>
                <c:pt idx="66">
                  <c:v>42301.124999999993</c:v>
                </c:pt>
                <c:pt idx="67">
                  <c:v>42301.25</c:v>
                </c:pt>
                <c:pt idx="68">
                  <c:v>42301.375</c:v>
                </c:pt>
                <c:pt idx="69">
                  <c:v>42301.5</c:v>
                </c:pt>
                <c:pt idx="70">
                  <c:v>42301.624999999993</c:v>
                </c:pt>
                <c:pt idx="71">
                  <c:v>42301.875</c:v>
                </c:pt>
                <c:pt idx="72">
                  <c:v>42302</c:v>
                </c:pt>
                <c:pt idx="73">
                  <c:v>42302.124999999993</c:v>
                </c:pt>
                <c:pt idx="74">
                  <c:v>42302.25</c:v>
                </c:pt>
                <c:pt idx="75">
                  <c:v>42302.375</c:v>
                </c:pt>
                <c:pt idx="76">
                  <c:v>42302.5</c:v>
                </c:pt>
                <c:pt idx="77">
                  <c:v>42302.624999999993</c:v>
                </c:pt>
                <c:pt idx="78">
                  <c:v>42302.75</c:v>
                </c:pt>
                <c:pt idx="79">
                  <c:v>42302.875</c:v>
                </c:pt>
                <c:pt idx="80">
                  <c:v>42303</c:v>
                </c:pt>
                <c:pt idx="81">
                  <c:v>42303.25</c:v>
                </c:pt>
                <c:pt idx="82">
                  <c:v>42303.375</c:v>
                </c:pt>
                <c:pt idx="83">
                  <c:v>42303.5</c:v>
                </c:pt>
                <c:pt idx="84">
                  <c:v>42303.624999999993</c:v>
                </c:pt>
                <c:pt idx="85">
                  <c:v>42303.75</c:v>
                </c:pt>
                <c:pt idx="86">
                  <c:v>42304</c:v>
                </c:pt>
                <c:pt idx="87">
                  <c:v>42304.124999999993</c:v>
                </c:pt>
                <c:pt idx="88">
                  <c:v>42304.25</c:v>
                </c:pt>
                <c:pt idx="89">
                  <c:v>42304.375</c:v>
                </c:pt>
                <c:pt idx="90">
                  <c:v>42304.5</c:v>
                </c:pt>
                <c:pt idx="91">
                  <c:v>42304.624999999993</c:v>
                </c:pt>
                <c:pt idx="92">
                  <c:v>42304.75</c:v>
                </c:pt>
                <c:pt idx="93">
                  <c:v>42304.875</c:v>
                </c:pt>
                <c:pt idx="94">
                  <c:v>42305</c:v>
                </c:pt>
                <c:pt idx="95">
                  <c:v>42305.124999999993</c:v>
                </c:pt>
                <c:pt idx="96">
                  <c:v>42305.375</c:v>
                </c:pt>
                <c:pt idx="97">
                  <c:v>42305.5</c:v>
                </c:pt>
                <c:pt idx="98">
                  <c:v>42305.624999999993</c:v>
                </c:pt>
                <c:pt idx="99">
                  <c:v>42305.875</c:v>
                </c:pt>
              </c:numCache>
            </c:numRef>
          </c:xVal>
          <c:yVal>
            <c:numRef>
              <c:f>'NO3'!$B$2:$B$101</c:f>
              <c:numCache>
                <c:formatCode>General</c:formatCode>
                <c:ptCount val="100"/>
                <c:pt idx="0">
                  <c:v>1.4755999999999998</c:v>
                </c:pt>
                <c:pt idx="1">
                  <c:v>1.387</c:v>
                </c:pt>
                <c:pt idx="2">
                  <c:v>1.6910000000000001</c:v>
                </c:pt>
                <c:pt idx="3">
                  <c:v>1.7292999999999998</c:v>
                </c:pt>
                <c:pt idx="4">
                  <c:v>1.7363</c:v>
                </c:pt>
                <c:pt idx="5">
                  <c:v>1.6931</c:v>
                </c:pt>
                <c:pt idx="6">
                  <c:v>1.6386000000000001</c:v>
                </c:pt>
                <c:pt idx="7">
                  <c:v>1.7066999999999999</c:v>
                </c:pt>
                <c:pt idx="8">
                  <c:v>1.7677999999999998</c:v>
                </c:pt>
                <c:pt idx="9">
                  <c:v>1.8744000000000001</c:v>
                </c:pt>
                <c:pt idx="10">
                  <c:v>1.8606</c:v>
                </c:pt>
                <c:pt idx="11">
                  <c:v>1.7463</c:v>
                </c:pt>
                <c:pt idx="12">
                  <c:v>1.6442000000000001</c:v>
                </c:pt>
                <c:pt idx="13">
                  <c:v>1.6556999999999997</c:v>
                </c:pt>
                <c:pt idx="14">
                  <c:v>1.6279999999999997</c:v>
                </c:pt>
                <c:pt idx="15">
                  <c:v>1.6869000000000001</c:v>
                </c:pt>
                <c:pt idx="16">
                  <c:v>1.5232999999999999</c:v>
                </c:pt>
                <c:pt idx="17">
                  <c:v>1.4934999999999998</c:v>
                </c:pt>
                <c:pt idx="18">
                  <c:v>1.5162</c:v>
                </c:pt>
                <c:pt idx="19">
                  <c:v>1.1733</c:v>
                </c:pt>
                <c:pt idx="20">
                  <c:v>1.1467000000000001</c:v>
                </c:pt>
                <c:pt idx="21">
                  <c:v>1.1536999999999997</c:v>
                </c:pt>
                <c:pt idx="22">
                  <c:v>1.2017999999999998</c:v>
                </c:pt>
                <c:pt idx="23">
                  <c:v>1.3429</c:v>
                </c:pt>
                <c:pt idx="24">
                  <c:v>1.4325999999999999</c:v>
                </c:pt>
                <c:pt idx="25">
                  <c:v>1.4343999999999997</c:v>
                </c:pt>
                <c:pt idx="26">
                  <c:v>1.4724999999999997</c:v>
                </c:pt>
                <c:pt idx="27">
                  <c:v>1.5064</c:v>
                </c:pt>
                <c:pt idx="28">
                  <c:v>1.4994999999999998</c:v>
                </c:pt>
                <c:pt idx="29">
                  <c:v>1.4762999999999997</c:v>
                </c:pt>
                <c:pt idx="30">
                  <c:v>1.2678999999999998</c:v>
                </c:pt>
                <c:pt idx="31">
                  <c:v>1.3267</c:v>
                </c:pt>
                <c:pt idx="32">
                  <c:v>1.3956999999999997</c:v>
                </c:pt>
                <c:pt idx="33">
                  <c:v>1.5236999999999998</c:v>
                </c:pt>
                <c:pt idx="34">
                  <c:v>1.5344</c:v>
                </c:pt>
                <c:pt idx="35">
                  <c:v>1.4752999999999998</c:v>
                </c:pt>
                <c:pt idx="36">
                  <c:v>1.4842</c:v>
                </c:pt>
                <c:pt idx="37">
                  <c:v>1.4803999999999997</c:v>
                </c:pt>
                <c:pt idx="38">
                  <c:v>1.4912999999999998</c:v>
                </c:pt>
                <c:pt idx="39">
                  <c:v>1.4701</c:v>
                </c:pt>
                <c:pt idx="40">
                  <c:v>1.4707999999999999</c:v>
                </c:pt>
                <c:pt idx="41">
                  <c:v>1.4681</c:v>
                </c:pt>
                <c:pt idx="42">
                  <c:v>1.4802999999999997</c:v>
                </c:pt>
                <c:pt idx="43">
                  <c:v>1.4654999999999998</c:v>
                </c:pt>
                <c:pt idx="44">
                  <c:v>1.4474999999999998</c:v>
                </c:pt>
                <c:pt idx="45">
                  <c:v>1.47</c:v>
                </c:pt>
                <c:pt idx="46">
                  <c:v>1.4812999999999998</c:v>
                </c:pt>
                <c:pt idx="47">
                  <c:v>1.4775999999999998</c:v>
                </c:pt>
                <c:pt idx="48">
                  <c:v>1.5065</c:v>
                </c:pt>
                <c:pt idx="49">
                  <c:v>1.4965999999999997</c:v>
                </c:pt>
                <c:pt idx="50">
                  <c:v>1.4943</c:v>
                </c:pt>
                <c:pt idx="51">
                  <c:v>1.4928999999999997</c:v>
                </c:pt>
                <c:pt idx="52">
                  <c:v>1.4339999999999995</c:v>
                </c:pt>
                <c:pt idx="53">
                  <c:v>1.3826000000000001</c:v>
                </c:pt>
                <c:pt idx="54">
                  <c:v>1.3613999999999997</c:v>
                </c:pt>
                <c:pt idx="55">
                  <c:v>1.2847999999999997</c:v>
                </c:pt>
                <c:pt idx="56">
                  <c:v>1.3467</c:v>
                </c:pt>
                <c:pt idx="57">
                  <c:v>1.2202</c:v>
                </c:pt>
                <c:pt idx="58">
                  <c:v>1.1678999999999997</c:v>
                </c:pt>
                <c:pt idx="59">
                  <c:v>1.1292</c:v>
                </c:pt>
                <c:pt idx="60">
                  <c:v>1.0823</c:v>
                </c:pt>
                <c:pt idx="61">
                  <c:v>1.0987</c:v>
                </c:pt>
                <c:pt idx="62">
                  <c:v>1.1237999999999997</c:v>
                </c:pt>
                <c:pt idx="63">
                  <c:v>1.1691</c:v>
                </c:pt>
                <c:pt idx="64">
                  <c:v>1.1651</c:v>
                </c:pt>
                <c:pt idx="65">
                  <c:v>1.1967000000000001</c:v>
                </c:pt>
                <c:pt idx="66">
                  <c:v>1.3348</c:v>
                </c:pt>
                <c:pt idx="67">
                  <c:v>1.3994</c:v>
                </c:pt>
                <c:pt idx="68">
                  <c:v>1.4331999999999998</c:v>
                </c:pt>
                <c:pt idx="69">
                  <c:v>1.4717999999999998</c:v>
                </c:pt>
                <c:pt idx="70">
                  <c:v>1.2951999999999997</c:v>
                </c:pt>
                <c:pt idx="71">
                  <c:v>1.1339999999999997</c:v>
                </c:pt>
                <c:pt idx="72">
                  <c:v>1.1595</c:v>
                </c:pt>
                <c:pt idx="73">
                  <c:v>1.2317999999999998</c:v>
                </c:pt>
                <c:pt idx="74">
                  <c:v>1.2668999999999997</c:v>
                </c:pt>
                <c:pt idx="75">
                  <c:v>1.2218999999999998</c:v>
                </c:pt>
                <c:pt idx="76">
                  <c:v>1.1832</c:v>
                </c:pt>
                <c:pt idx="77">
                  <c:v>1.1224000000000001</c:v>
                </c:pt>
                <c:pt idx="78">
                  <c:v>1.2371999999999999</c:v>
                </c:pt>
                <c:pt idx="79">
                  <c:v>1.2581</c:v>
                </c:pt>
                <c:pt idx="80">
                  <c:v>1.1860999999999999</c:v>
                </c:pt>
                <c:pt idx="81">
                  <c:v>1.2810999999999997</c:v>
                </c:pt>
                <c:pt idx="82">
                  <c:v>1.2078999999999998</c:v>
                </c:pt>
                <c:pt idx="83">
                  <c:v>1.1819999999999997</c:v>
                </c:pt>
                <c:pt idx="84">
                  <c:v>1.1957</c:v>
                </c:pt>
                <c:pt idx="85">
                  <c:v>1.2181999999999997</c:v>
                </c:pt>
                <c:pt idx="86">
                  <c:v>1.2002999999999997</c:v>
                </c:pt>
                <c:pt idx="87">
                  <c:v>1.1516</c:v>
                </c:pt>
                <c:pt idx="88">
                  <c:v>1.7726999999999997</c:v>
                </c:pt>
                <c:pt idx="89">
                  <c:v>1.2653999999999999</c:v>
                </c:pt>
                <c:pt idx="90">
                  <c:v>1.1544000000000001</c:v>
                </c:pt>
                <c:pt idx="91">
                  <c:v>1.1177999999999997</c:v>
                </c:pt>
                <c:pt idx="92">
                  <c:v>1.1758</c:v>
                </c:pt>
                <c:pt idx="93">
                  <c:v>1.1371</c:v>
                </c:pt>
                <c:pt idx="94">
                  <c:v>1.1559999999999997</c:v>
                </c:pt>
                <c:pt idx="95">
                  <c:v>1.1460999999999999</c:v>
                </c:pt>
                <c:pt idx="96">
                  <c:v>1.1721999999999999</c:v>
                </c:pt>
                <c:pt idx="97">
                  <c:v>1.1943999999999999</c:v>
                </c:pt>
                <c:pt idx="98">
                  <c:v>1.2156999999999998</c:v>
                </c:pt>
                <c:pt idx="99">
                  <c:v>1.8987000000000001</c:v>
                </c:pt>
              </c:numCache>
            </c:numRef>
          </c:yVal>
          <c:smooth val="0"/>
          <c:extLst xmlns:c16r2="http://schemas.microsoft.com/office/drawing/2015/06/chart">
            <c:ext xmlns:c16="http://schemas.microsoft.com/office/drawing/2014/chart" uri="{C3380CC4-5D6E-409C-BE32-E72D297353CC}">
              <c16:uniqueId val="{00000000-F59A-4FF0-9E4B-DFF223C7A7B0}"/>
            </c:ext>
          </c:extLst>
        </c:ser>
        <c:ser>
          <c:idx val="1"/>
          <c:order val="1"/>
          <c:tx>
            <c:strRef>
              <c:f>实验室数据</c:f>
              <c:strCache>
                <c:ptCount val="1"/>
                <c:pt idx="0">
                  <c:v>实验室数据</c:v>
                </c:pt>
              </c:strCache>
            </c:strRef>
          </c:tx>
          <c:spPr>
            <a:ln w="19050" cap="rnd">
              <a:solidFill>
                <a:schemeClr val="tx1">
                  <a:lumMod val="65000"/>
                  <a:lumOff val="35000"/>
                </a:schemeClr>
              </a:solidFill>
              <a:round/>
            </a:ln>
            <a:effectLst/>
          </c:spPr>
          <c:marker>
            <c:symbol val="diamond"/>
            <c:size val="7"/>
            <c:spPr>
              <a:solidFill>
                <a:schemeClr val="tx1">
                  <a:lumMod val="65000"/>
                  <a:lumOff val="35000"/>
                </a:schemeClr>
              </a:solidFill>
              <a:ln w="9525">
                <a:solidFill>
                  <a:schemeClr val="tx1">
                    <a:lumMod val="65000"/>
                    <a:lumOff val="35000"/>
                  </a:schemeClr>
                </a:solidFill>
              </a:ln>
              <a:effectLst/>
            </c:spPr>
          </c:marker>
          <c:dPt>
            <c:idx val="90"/>
            <c:bubble3D val="0"/>
            <c:spPr>
              <a:ln w="6350" cap="rnd">
                <a:solidFill>
                  <a:schemeClr val="tx1">
                    <a:lumMod val="65000"/>
                    <a:lumOff val="35000"/>
                  </a:schemeClr>
                </a:solidFill>
                <a:round/>
              </a:ln>
              <a:effectLst/>
            </c:spPr>
            <c:extLst xmlns:c16r2="http://schemas.microsoft.com/office/drawing/2015/06/chart">
              <c:ext xmlns:c16="http://schemas.microsoft.com/office/drawing/2014/chart" uri="{C3380CC4-5D6E-409C-BE32-E72D297353CC}">
                <c16:uniqueId val="{00000002-F59A-4FF0-9E4B-DFF223C7A7B0}"/>
              </c:ext>
            </c:extLst>
          </c:dPt>
          <c:xVal>
            <c:numRef>
              <c:f>'NO3'!$A$2:$A$101</c:f>
              <c:numCache>
                <c:formatCode>yyyy/m/d\ h:mm;@</c:formatCode>
                <c:ptCount val="100"/>
                <c:pt idx="0">
                  <c:v>42292.624999999993</c:v>
                </c:pt>
                <c:pt idx="1">
                  <c:v>42292.75</c:v>
                </c:pt>
                <c:pt idx="2">
                  <c:v>42292.875</c:v>
                </c:pt>
                <c:pt idx="3">
                  <c:v>42293</c:v>
                </c:pt>
                <c:pt idx="4">
                  <c:v>42293.25</c:v>
                </c:pt>
                <c:pt idx="5">
                  <c:v>42293.375</c:v>
                </c:pt>
                <c:pt idx="6">
                  <c:v>42293.5</c:v>
                </c:pt>
                <c:pt idx="7">
                  <c:v>42293.624999999993</c:v>
                </c:pt>
                <c:pt idx="8">
                  <c:v>42293.75</c:v>
                </c:pt>
                <c:pt idx="9">
                  <c:v>42293.875</c:v>
                </c:pt>
                <c:pt idx="10">
                  <c:v>42294</c:v>
                </c:pt>
                <c:pt idx="11">
                  <c:v>42294.124999999993</c:v>
                </c:pt>
                <c:pt idx="12">
                  <c:v>42294.25</c:v>
                </c:pt>
                <c:pt idx="13">
                  <c:v>42294.375</c:v>
                </c:pt>
                <c:pt idx="14">
                  <c:v>42294.5</c:v>
                </c:pt>
                <c:pt idx="15">
                  <c:v>42294.624999999993</c:v>
                </c:pt>
                <c:pt idx="16">
                  <c:v>42294.75</c:v>
                </c:pt>
                <c:pt idx="17">
                  <c:v>42294.875</c:v>
                </c:pt>
                <c:pt idx="18">
                  <c:v>42295</c:v>
                </c:pt>
                <c:pt idx="19">
                  <c:v>42295.124999999993</c:v>
                </c:pt>
                <c:pt idx="20">
                  <c:v>42295.25</c:v>
                </c:pt>
                <c:pt idx="21">
                  <c:v>42295.375</c:v>
                </c:pt>
                <c:pt idx="22">
                  <c:v>42295.5</c:v>
                </c:pt>
                <c:pt idx="23">
                  <c:v>42295.624999999993</c:v>
                </c:pt>
                <c:pt idx="24">
                  <c:v>42295.75</c:v>
                </c:pt>
                <c:pt idx="25">
                  <c:v>42295.875</c:v>
                </c:pt>
                <c:pt idx="26">
                  <c:v>42296</c:v>
                </c:pt>
                <c:pt idx="27">
                  <c:v>42296.124999999993</c:v>
                </c:pt>
                <c:pt idx="28">
                  <c:v>42296.25</c:v>
                </c:pt>
                <c:pt idx="29">
                  <c:v>42296.375</c:v>
                </c:pt>
                <c:pt idx="30">
                  <c:v>42296.5</c:v>
                </c:pt>
                <c:pt idx="31">
                  <c:v>42296.624999999993</c:v>
                </c:pt>
                <c:pt idx="32">
                  <c:v>42296.75</c:v>
                </c:pt>
                <c:pt idx="33">
                  <c:v>42296.875</c:v>
                </c:pt>
                <c:pt idx="34">
                  <c:v>42297</c:v>
                </c:pt>
                <c:pt idx="35">
                  <c:v>42297.124999999993</c:v>
                </c:pt>
                <c:pt idx="36">
                  <c:v>42297.25</c:v>
                </c:pt>
                <c:pt idx="37">
                  <c:v>42297.375</c:v>
                </c:pt>
                <c:pt idx="38">
                  <c:v>42297.5</c:v>
                </c:pt>
                <c:pt idx="39">
                  <c:v>42297.624999999993</c:v>
                </c:pt>
                <c:pt idx="40">
                  <c:v>42297.75</c:v>
                </c:pt>
                <c:pt idx="41">
                  <c:v>42297.875</c:v>
                </c:pt>
                <c:pt idx="42">
                  <c:v>42298</c:v>
                </c:pt>
                <c:pt idx="43">
                  <c:v>42298.124999999993</c:v>
                </c:pt>
                <c:pt idx="44">
                  <c:v>42298.25</c:v>
                </c:pt>
                <c:pt idx="45">
                  <c:v>42298.375</c:v>
                </c:pt>
                <c:pt idx="46">
                  <c:v>42298.5</c:v>
                </c:pt>
                <c:pt idx="47">
                  <c:v>42298.624999999993</c:v>
                </c:pt>
                <c:pt idx="48">
                  <c:v>42298.875</c:v>
                </c:pt>
                <c:pt idx="49">
                  <c:v>42299</c:v>
                </c:pt>
                <c:pt idx="50">
                  <c:v>42299.124999999993</c:v>
                </c:pt>
                <c:pt idx="51">
                  <c:v>42299.25</c:v>
                </c:pt>
                <c:pt idx="52">
                  <c:v>42299.375</c:v>
                </c:pt>
                <c:pt idx="53">
                  <c:v>42299.5</c:v>
                </c:pt>
                <c:pt idx="54">
                  <c:v>42299.624999999993</c:v>
                </c:pt>
                <c:pt idx="55">
                  <c:v>42299.75</c:v>
                </c:pt>
                <c:pt idx="56">
                  <c:v>42299.875</c:v>
                </c:pt>
                <c:pt idx="57">
                  <c:v>42300</c:v>
                </c:pt>
                <c:pt idx="58">
                  <c:v>42300.124999999993</c:v>
                </c:pt>
                <c:pt idx="59">
                  <c:v>42300.25</c:v>
                </c:pt>
                <c:pt idx="60">
                  <c:v>42300.375</c:v>
                </c:pt>
                <c:pt idx="61">
                  <c:v>42300.5</c:v>
                </c:pt>
                <c:pt idx="62">
                  <c:v>42300.624999999993</c:v>
                </c:pt>
                <c:pt idx="63">
                  <c:v>42300.75</c:v>
                </c:pt>
                <c:pt idx="64">
                  <c:v>42300.875</c:v>
                </c:pt>
                <c:pt idx="65">
                  <c:v>42301</c:v>
                </c:pt>
                <c:pt idx="66">
                  <c:v>42301.124999999993</c:v>
                </c:pt>
                <c:pt idx="67">
                  <c:v>42301.25</c:v>
                </c:pt>
                <c:pt idx="68">
                  <c:v>42301.375</c:v>
                </c:pt>
                <c:pt idx="69">
                  <c:v>42301.5</c:v>
                </c:pt>
                <c:pt idx="70">
                  <c:v>42301.624999999993</c:v>
                </c:pt>
                <c:pt idx="71">
                  <c:v>42301.875</c:v>
                </c:pt>
                <c:pt idx="72">
                  <c:v>42302</c:v>
                </c:pt>
                <c:pt idx="73">
                  <c:v>42302.124999999993</c:v>
                </c:pt>
                <c:pt idx="74">
                  <c:v>42302.25</c:v>
                </c:pt>
                <c:pt idx="75">
                  <c:v>42302.375</c:v>
                </c:pt>
                <c:pt idx="76">
                  <c:v>42302.5</c:v>
                </c:pt>
                <c:pt idx="77">
                  <c:v>42302.624999999993</c:v>
                </c:pt>
                <c:pt idx="78">
                  <c:v>42302.75</c:v>
                </c:pt>
                <c:pt idx="79">
                  <c:v>42302.875</c:v>
                </c:pt>
                <c:pt idx="80">
                  <c:v>42303</c:v>
                </c:pt>
                <c:pt idx="81">
                  <c:v>42303.25</c:v>
                </c:pt>
                <c:pt idx="82">
                  <c:v>42303.375</c:v>
                </c:pt>
                <c:pt idx="83">
                  <c:v>42303.5</c:v>
                </c:pt>
                <c:pt idx="84">
                  <c:v>42303.624999999993</c:v>
                </c:pt>
                <c:pt idx="85">
                  <c:v>42303.75</c:v>
                </c:pt>
                <c:pt idx="86">
                  <c:v>42304</c:v>
                </c:pt>
                <c:pt idx="87">
                  <c:v>42304.124999999993</c:v>
                </c:pt>
                <c:pt idx="88">
                  <c:v>42304.25</c:v>
                </c:pt>
                <c:pt idx="89">
                  <c:v>42304.375</c:v>
                </c:pt>
                <c:pt idx="90">
                  <c:v>42304.5</c:v>
                </c:pt>
                <c:pt idx="91">
                  <c:v>42304.624999999993</c:v>
                </c:pt>
                <c:pt idx="92">
                  <c:v>42304.75</c:v>
                </c:pt>
                <c:pt idx="93">
                  <c:v>42304.875</c:v>
                </c:pt>
                <c:pt idx="94">
                  <c:v>42305</c:v>
                </c:pt>
                <c:pt idx="95">
                  <c:v>42305.124999999993</c:v>
                </c:pt>
                <c:pt idx="96">
                  <c:v>42305.375</c:v>
                </c:pt>
                <c:pt idx="97">
                  <c:v>42305.5</c:v>
                </c:pt>
                <c:pt idx="98">
                  <c:v>42305.624999999993</c:v>
                </c:pt>
                <c:pt idx="99">
                  <c:v>42305.875</c:v>
                </c:pt>
              </c:numCache>
            </c:numRef>
          </c:xVal>
          <c:yVal>
            <c:numRef>
              <c:f>'NO3'!$C$2:$C$101</c:f>
              <c:numCache>
                <c:formatCode>General</c:formatCode>
                <c:ptCount val="100"/>
                <c:pt idx="0">
                  <c:v>1.7629999999999997</c:v>
                </c:pt>
                <c:pt idx="1">
                  <c:v>1.304</c:v>
                </c:pt>
                <c:pt idx="2">
                  <c:v>1.6579999999999997</c:v>
                </c:pt>
                <c:pt idx="3">
                  <c:v>1.724</c:v>
                </c:pt>
                <c:pt idx="4">
                  <c:v>1.6700000000000002</c:v>
                </c:pt>
                <c:pt idx="5">
                  <c:v>1.571</c:v>
                </c:pt>
                <c:pt idx="6">
                  <c:v>1.4269999999999998</c:v>
                </c:pt>
                <c:pt idx="7">
                  <c:v>1.5089999999999997</c:v>
                </c:pt>
                <c:pt idx="8">
                  <c:v>1.571</c:v>
                </c:pt>
                <c:pt idx="9">
                  <c:v>1.649</c:v>
                </c:pt>
                <c:pt idx="10">
                  <c:v>1.6379999999999997</c:v>
                </c:pt>
                <c:pt idx="11">
                  <c:v>1.5049999999999997</c:v>
                </c:pt>
                <c:pt idx="12">
                  <c:v>1.4469999999999998</c:v>
                </c:pt>
                <c:pt idx="13">
                  <c:v>1.6600000000000001</c:v>
                </c:pt>
                <c:pt idx="14">
                  <c:v>1.4239999999999995</c:v>
                </c:pt>
                <c:pt idx="15">
                  <c:v>1.4529999999999998</c:v>
                </c:pt>
                <c:pt idx="16">
                  <c:v>1.492</c:v>
                </c:pt>
                <c:pt idx="17">
                  <c:v>1.752</c:v>
                </c:pt>
                <c:pt idx="18">
                  <c:v>1.641</c:v>
                </c:pt>
                <c:pt idx="19">
                  <c:v>1.2769999999999997</c:v>
                </c:pt>
                <c:pt idx="20">
                  <c:v>1.167</c:v>
                </c:pt>
                <c:pt idx="21">
                  <c:v>1.1479999999999997</c:v>
                </c:pt>
                <c:pt idx="22">
                  <c:v>1.256</c:v>
                </c:pt>
                <c:pt idx="23">
                  <c:v>1.3280000000000001</c:v>
                </c:pt>
                <c:pt idx="24">
                  <c:v>1.2629999999999997</c:v>
                </c:pt>
                <c:pt idx="25">
                  <c:v>1.226</c:v>
                </c:pt>
                <c:pt idx="26">
                  <c:v>1.528</c:v>
                </c:pt>
                <c:pt idx="27">
                  <c:v>1.3089999999999997</c:v>
                </c:pt>
                <c:pt idx="28">
                  <c:v>1.327</c:v>
                </c:pt>
                <c:pt idx="29">
                  <c:v>1.3360000000000001</c:v>
                </c:pt>
                <c:pt idx="30">
                  <c:v>1.4039999999999995</c:v>
                </c:pt>
                <c:pt idx="31">
                  <c:v>1.2189999999999999</c:v>
                </c:pt>
                <c:pt idx="32">
                  <c:v>1.2929999999999997</c:v>
                </c:pt>
                <c:pt idx="33">
                  <c:v>1.3580000000000001</c:v>
                </c:pt>
                <c:pt idx="34">
                  <c:v>1.619</c:v>
                </c:pt>
                <c:pt idx="35">
                  <c:v>1.6279999999999997</c:v>
                </c:pt>
                <c:pt idx="36">
                  <c:v>1.5740000000000001</c:v>
                </c:pt>
                <c:pt idx="37">
                  <c:v>1.329</c:v>
                </c:pt>
                <c:pt idx="38">
                  <c:v>1.367</c:v>
                </c:pt>
                <c:pt idx="39">
                  <c:v>1.41</c:v>
                </c:pt>
                <c:pt idx="40">
                  <c:v>1.276</c:v>
                </c:pt>
                <c:pt idx="41">
                  <c:v>1.319</c:v>
                </c:pt>
                <c:pt idx="42">
                  <c:v>1.2929999999999997</c:v>
                </c:pt>
                <c:pt idx="43">
                  <c:v>1.29</c:v>
                </c:pt>
                <c:pt idx="44">
                  <c:v>1.331</c:v>
                </c:pt>
                <c:pt idx="45">
                  <c:v>1.367</c:v>
                </c:pt>
                <c:pt idx="46">
                  <c:v>1.4189999999999998</c:v>
                </c:pt>
                <c:pt idx="47">
                  <c:v>1.236</c:v>
                </c:pt>
                <c:pt idx="48">
                  <c:v>1.41</c:v>
                </c:pt>
                <c:pt idx="49">
                  <c:v>1.5640000000000001</c:v>
                </c:pt>
                <c:pt idx="50">
                  <c:v>1.518</c:v>
                </c:pt>
                <c:pt idx="51">
                  <c:v>1.5309999999999997</c:v>
                </c:pt>
                <c:pt idx="52">
                  <c:v>1.4209999999999998</c:v>
                </c:pt>
                <c:pt idx="53">
                  <c:v>1.335</c:v>
                </c:pt>
                <c:pt idx="54">
                  <c:v>1.177</c:v>
                </c:pt>
                <c:pt idx="55">
                  <c:v>1.165</c:v>
                </c:pt>
                <c:pt idx="56">
                  <c:v>1.2369999999999999</c:v>
                </c:pt>
                <c:pt idx="57">
                  <c:v>1.137</c:v>
                </c:pt>
                <c:pt idx="58">
                  <c:v>1.1890000000000001</c:v>
                </c:pt>
                <c:pt idx="59">
                  <c:v>0.97000000000000008</c:v>
                </c:pt>
                <c:pt idx="60">
                  <c:v>0.92600000000000005</c:v>
                </c:pt>
                <c:pt idx="61">
                  <c:v>0.93600000000000005</c:v>
                </c:pt>
                <c:pt idx="62">
                  <c:v>1.004</c:v>
                </c:pt>
                <c:pt idx="63">
                  <c:v>1.04</c:v>
                </c:pt>
                <c:pt idx="64">
                  <c:v>1.1240000000000001</c:v>
                </c:pt>
                <c:pt idx="65">
                  <c:v>1.123</c:v>
                </c:pt>
                <c:pt idx="66">
                  <c:v>1.2309999999999999</c:v>
                </c:pt>
                <c:pt idx="67">
                  <c:v>1.2469999999999999</c:v>
                </c:pt>
                <c:pt idx="68">
                  <c:v>1.242</c:v>
                </c:pt>
                <c:pt idx="69">
                  <c:v>1.3009999999999997</c:v>
                </c:pt>
                <c:pt idx="70">
                  <c:v>1.0780000000000001</c:v>
                </c:pt>
                <c:pt idx="71">
                  <c:v>0.91600000000000004</c:v>
                </c:pt>
                <c:pt idx="72">
                  <c:v>0.96400000000000008</c:v>
                </c:pt>
                <c:pt idx="73">
                  <c:v>1.05</c:v>
                </c:pt>
                <c:pt idx="74">
                  <c:v>0.99</c:v>
                </c:pt>
                <c:pt idx="75">
                  <c:v>0.96600000000000008</c:v>
                </c:pt>
                <c:pt idx="76">
                  <c:v>0.995</c:v>
                </c:pt>
                <c:pt idx="77">
                  <c:v>0.90300000000000002</c:v>
                </c:pt>
                <c:pt idx="78">
                  <c:v>1.0669999999999997</c:v>
                </c:pt>
                <c:pt idx="79">
                  <c:v>1.0840000000000001</c:v>
                </c:pt>
                <c:pt idx="80">
                  <c:v>1.071</c:v>
                </c:pt>
                <c:pt idx="81">
                  <c:v>1.085</c:v>
                </c:pt>
                <c:pt idx="82">
                  <c:v>0.96700000000000008</c:v>
                </c:pt>
                <c:pt idx="83">
                  <c:v>0.96800000000000008</c:v>
                </c:pt>
                <c:pt idx="84">
                  <c:v>0.97600000000000009</c:v>
                </c:pt>
                <c:pt idx="85">
                  <c:v>0.95800000000000007</c:v>
                </c:pt>
                <c:pt idx="86">
                  <c:v>1.012</c:v>
                </c:pt>
                <c:pt idx="87">
                  <c:v>1.028</c:v>
                </c:pt>
                <c:pt idx="88">
                  <c:v>1.4629999999999999</c:v>
                </c:pt>
                <c:pt idx="89">
                  <c:v>1.0960000000000001</c:v>
                </c:pt>
                <c:pt idx="90">
                  <c:v>0.95800000000000007</c:v>
                </c:pt>
                <c:pt idx="91">
                  <c:v>0.96700000000000008</c:v>
                </c:pt>
                <c:pt idx="92">
                  <c:v>0.98199999999999998</c:v>
                </c:pt>
                <c:pt idx="93">
                  <c:v>0.98399999999999999</c:v>
                </c:pt>
                <c:pt idx="94">
                  <c:v>0.97300000000000009</c:v>
                </c:pt>
                <c:pt idx="95">
                  <c:v>1.0249999999999997</c:v>
                </c:pt>
                <c:pt idx="96">
                  <c:v>1.042</c:v>
                </c:pt>
                <c:pt idx="97">
                  <c:v>1.0620000000000001</c:v>
                </c:pt>
                <c:pt idx="98">
                  <c:v>1.1579999999999997</c:v>
                </c:pt>
                <c:pt idx="99">
                  <c:v>1.79</c:v>
                </c:pt>
              </c:numCache>
            </c:numRef>
          </c:yVal>
          <c:smooth val="0"/>
          <c:extLst xmlns:c16r2="http://schemas.microsoft.com/office/drawing/2015/06/chart">
            <c:ext xmlns:c16="http://schemas.microsoft.com/office/drawing/2014/chart" uri="{C3380CC4-5D6E-409C-BE32-E72D297353CC}">
              <c16:uniqueId val="{00000003-F59A-4FF0-9E4B-DFF223C7A7B0}"/>
            </c:ext>
          </c:extLst>
        </c:ser>
        <c:dLbls>
          <c:showLegendKey val="0"/>
          <c:showVal val="0"/>
          <c:showCatName val="0"/>
          <c:showSerName val="0"/>
          <c:showPercent val="0"/>
          <c:showBubbleSize val="0"/>
        </c:dLbls>
        <c:axId val="1377232896"/>
        <c:axId val="1377234528"/>
      </c:scatterChart>
      <c:valAx>
        <c:axId val="1377232896"/>
        <c:scaling>
          <c:orientation val="minMax"/>
          <c:max val="42306.7"/>
          <c:min val="42292.5"/>
        </c:scaling>
        <c:delete val="0"/>
        <c:axPos val="b"/>
        <c:numFmt formatCode="yyyy/m/d\ h:mm;@" sourceLinked="0"/>
        <c:majorTickMark val="in"/>
        <c:minorTickMark val="none"/>
        <c:tickLblPos val="nextTo"/>
        <c:spPr>
          <a:noFill/>
          <a:ln w="9525" cap="flat" cmpd="sng" algn="ctr">
            <a:solidFill>
              <a:schemeClr val="tx1">
                <a:lumMod val="25000"/>
                <a:lumOff val="75000"/>
              </a:schemeClr>
            </a:solidFill>
            <a:round/>
          </a:ln>
          <a:effectLst/>
        </c:spPr>
        <c:txPr>
          <a:bodyPr rot="540000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377234528"/>
        <c:crosses val="autoZero"/>
        <c:crossBetween val="midCat"/>
        <c:majorUnit val="1"/>
        <c:minorUnit val="0.2"/>
      </c:valAx>
      <c:valAx>
        <c:axId val="1377234528"/>
        <c:scaling>
          <c:orientation val="minMax"/>
          <c:min val="0.8"/>
        </c:scaling>
        <c:delete val="0"/>
        <c:axPos val="l"/>
        <c:numFmt formatCode="#,##0.00_);[Red]\(#,##0.00\)" sourceLinked="0"/>
        <c:majorTickMark val="in"/>
        <c:minorTickMark val="none"/>
        <c:tickLblPos val="nextTo"/>
        <c:spPr>
          <a:noFill/>
          <a:ln w="9525" cap="flat" cmpd="sng" algn="ctr">
            <a:solidFill>
              <a:schemeClr val="tx1">
                <a:lumMod val="25000"/>
                <a:lumOff val="75000"/>
              </a:schemeClr>
            </a:solidFill>
            <a:round/>
          </a:ln>
          <a:effectLst/>
        </c:spPr>
        <c:txPr>
          <a:bodyPr rot="-6000000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377232896"/>
        <c:crosses val="autoZero"/>
        <c:crossBetween val="midCat"/>
        <c:minorUnit val="4.0000000000000008E-2"/>
      </c:valAx>
      <c:spPr>
        <a:noFill/>
        <a:ln>
          <a:solidFill>
            <a:schemeClr val="bg1">
              <a:alpha val="99000"/>
            </a:schemeClr>
          </a:solidFill>
        </a:ln>
        <a:effectLst/>
      </c:spPr>
    </c:plotArea>
    <c:legend>
      <c:legendPos val="t"/>
      <c:layout>
        <c:manualLayout>
          <c:xMode val="edge"/>
          <c:yMode val="edge"/>
          <c:x val="0.26539792926997807"/>
          <c:y val="0.11025318197003701"/>
          <c:w val="0.42886605674451506"/>
          <c:h val="7.2934047493536616E-2"/>
        </c:manualLayout>
      </c:layout>
      <c:overlay val="0"/>
      <c:spPr>
        <a:noFill/>
        <a:ln>
          <a:noFill/>
        </a:ln>
        <a:effectLst/>
      </c:spPr>
      <c:txPr>
        <a:bodyPr rot="0" spcFirstLastPara="1" vertOverflow="ellipsis" horzOverflow="overflow"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solidFill>
        <a:schemeClr val="tx1">
          <a:lumMod val="15000"/>
          <a:lumOff val="85000"/>
        </a:schemeClr>
      </a:solidFill>
      <a:round/>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F85FE-8217-4A3E-8418-E8AD9C3084F0}" type="datetimeFigureOut">
              <a:rPr lang="zh-CN" altLang="en-US" smtClean="0"/>
              <a:pPr/>
              <a:t>17/05/19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21A15-7725-4D0D-99B1-A2B8B7267503}" type="slidenum">
              <a:rPr lang="zh-CN" altLang="en-US" smtClean="0"/>
              <a:pPr/>
              <a:t>‹#›</a:t>
            </a:fld>
            <a:endParaRPr lang="zh-CN" altLang="en-US"/>
          </a:p>
        </p:txBody>
      </p:sp>
    </p:spTree>
    <p:extLst>
      <p:ext uri="{BB962C8B-B14F-4D97-AF65-F5344CB8AC3E}">
        <p14:creationId xmlns:p14="http://schemas.microsoft.com/office/powerpoint/2010/main" val="3588467458"/>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2</a:t>
            </a:fld>
            <a:endParaRPr lang="zh-CN" altLang="en-US"/>
          </a:p>
        </p:txBody>
      </p:sp>
    </p:spTree>
    <p:extLst>
      <p:ext uri="{BB962C8B-B14F-4D97-AF65-F5344CB8AC3E}">
        <p14:creationId xmlns:p14="http://schemas.microsoft.com/office/powerpoint/2010/main" val="2835223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42</a:t>
            </a:fld>
            <a:endParaRPr lang="zh-CN" altLang="en-US"/>
          </a:p>
        </p:txBody>
      </p:sp>
    </p:spTree>
    <p:extLst>
      <p:ext uri="{BB962C8B-B14F-4D97-AF65-F5344CB8AC3E}">
        <p14:creationId xmlns:p14="http://schemas.microsoft.com/office/powerpoint/2010/main" val="381871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43</a:t>
            </a:fld>
            <a:endParaRPr lang="zh-CN" altLang="en-US"/>
          </a:p>
        </p:txBody>
      </p:sp>
    </p:spTree>
    <p:extLst>
      <p:ext uri="{BB962C8B-B14F-4D97-AF65-F5344CB8AC3E}">
        <p14:creationId xmlns:p14="http://schemas.microsoft.com/office/powerpoint/2010/main" val="2232435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48</a:t>
            </a:fld>
            <a:endParaRPr lang="zh-CN" altLang="en-US"/>
          </a:p>
        </p:txBody>
      </p:sp>
    </p:spTree>
    <p:extLst>
      <p:ext uri="{BB962C8B-B14F-4D97-AF65-F5344CB8AC3E}">
        <p14:creationId xmlns:p14="http://schemas.microsoft.com/office/powerpoint/2010/main" val="460014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50</a:t>
            </a:fld>
            <a:endParaRPr lang="zh-CN" altLang="en-US"/>
          </a:p>
        </p:txBody>
      </p:sp>
    </p:spTree>
    <p:extLst>
      <p:ext uri="{BB962C8B-B14F-4D97-AF65-F5344CB8AC3E}">
        <p14:creationId xmlns:p14="http://schemas.microsoft.com/office/powerpoint/2010/main" val="663121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54</a:t>
            </a:fld>
            <a:endParaRPr lang="zh-CN" altLang="en-US"/>
          </a:p>
        </p:txBody>
      </p:sp>
    </p:spTree>
    <p:extLst>
      <p:ext uri="{BB962C8B-B14F-4D97-AF65-F5344CB8AC3E}">
        <p14:creationId xmlns:p14="http://schemas.microsoft.com/office/powerpoint/2010/main" val="366413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公司与美国 日本 新加坡 澳大利亚 等国家的公司建立合作关系</a:t>
            </a:r>
            <a:r>
              <a:rPr lang="en-US" altLang="zh-CN" dirty="0" smtClean="0"/>
              <a:t>.</a:t>
            </a:r>
          </a:p>
          <a:p>
            <a:r>
              <a:rPr lang="zh-CN" altLang="en-US" dirty="0" smtClean="0"/>
              <a:t>质量管理体系 </a:t>
            </a:r>
            <a:r>
              <a:rPr lang="en-US" altLang="zh-CN" dirty="0" smtClean="0"/>
              <a:t>ISO9000</a:t>
            </a:r>
          </a:p>
          <a:p>
            <a:r>
              <a:rPr lang="zh-CN" altLang="en-US" dirty="0" smtClean="0"/>
              <a:t>环境管理体系 </a:t>
            </a:r>
            <a:r>
              <a:rPr lang="en-US" altLang="zh-CN" dirty="0" smtClean="0"/>
              <a:t>ISO14001</a:t>
            </a:r>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6</a:t>
            </a:fld>
            <a:endParaRPr lang="zh-CN" altLang="en-US"/>
          </a:p>
        </p:txBody>
      </p:sp>
    </p:spTree>
    <p:extLst>
      <p:ext uri="{BB962C8B-B14F-4D97-AF65-F5344CB8AC3E}">
        <p14:creationId xmlns:p14="http://schemas.microsoft.com/office/powerpoint/2010/main" val="3206933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公司成立海洋大数据项目组</a:t>
            </a:r>
            <a:r>
              <a:rPr lang="en-US" altLang="zh-CN" dirty="0" smtClean="0"/>
              <a:t>,</a:t>
            </a:r>
            <a:r>
              <a:rPr lang="zh-CN" altLang="en-US" dirty="0" smtClean="0"/>
              <a:t>与海洋环境大数据实验室组成战略合作关系</a:t>
            </a:r>
            <a:r>
              <a:rPr lang="en-US" altLang="zh-CN" dirty="0" smtClean="0"/>
              <a:t>.</a:t>
            </a:r>
          </a:p>
          <a:p>
            <a:endParaRPr lang="en-US" altLang="zh-CN" dirty="0" smtClean="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9</a:t>
            </a:fld>
            <a:endParaRPr lang="zh-CN" altLang="en-US"/>
          </a:p>
        </p:txBody>
      </p:sp>
    </p:spTree>
    <p:extLst>
      <p:ext uri="{BB962C8B-B14F-4D97-AF65-F5344CB8AC3E}">
        <p14:creationId xmlns:p14="http://schemas.microsoft.com/office/powerpoint/2010/main" val="4059610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11</a:t>
            </a:fld>
            <a:endParaRPr lang="zh-CN" altLang="en-US"/>
          </a:p>
        </p:txBody>
      </p:sp>
    </p:spTree>
    <p:extLst>
      <p:ext uri="{BB962C8B-B14F-4D97-AF65-F5344CB8AC3E}">
        <p14:creationId xmlns:p14="http://schemas.microsoft.com/office/powerpoint/2010/main" val="2155846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17</a:t>
            </a:fld>
            <a:endParaRPr lang="zh-CN" altLang="en-US"/>
          </a:p>
        </p:txBody>
      </p:sp>
    </p:spTree>
    <p:extLst>
      <p:ext uri="{BB962C8B-B14F-4D97-AF65-F5344CB8AC3E}">
        <p14:creationId xmlns:p14="http://schemas.microsoft.com/office/powerpoint/2010/main" val="2473893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19</a:t>
            </a:fld>
            <a:endParaRPr lang="zh-CN" altLang="en-US"/>
          </a:p>
        </p:txBody>
      </p:sp>
    </p:spTree>
    <p:extLst>
      <p:ext uri="{BB962C8B-B14F-4D97-AF65-F5344CB8AC3E}">
        <p14:creationId xmlns:p14="http://schemas.microsoft.com/office/powerpoint/2010/main" val="315021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20</a:t>
            </a:fld>
            <a:endParaRPr lang="zh-CN" altLang="en-US"/>
          </a:p>
        </p:txBody>
      </p:sp>
    </p:spTree>
    <p:extLst>
      <p:ext uri="{BB962C8B-B14F-4D97-AF65-F5344CB8AC3E}">
        <p14:creationId xmlns:p14="http://schemas.microsoft.com/office/powerpoint/2010/main" val="769668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22</a:t>
            </a:fld>
            <a:endParaRPr lang="zh-CN" altLang="en-US"/>
          </a:p>
        </p:txBody>
      </p:sp>
    </p:spTree>
    <p:extLst>
      <p:ext uri="{BB962C8B-B14F-4D97-AF65-F5344CB8AC3E}">
        <p14:creationId xmlns:p14="http://schemas.microsoft.com/office/powerpoint/2010/main" val="1783194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6321A15-7725-4D0D-99B1-A2B8B7267503}" type="slidenum">
              <a:rPr lang="zh-CN" altLang="en-US" smtClean="0"/>
              <a:pPr/>
              <a:t>26</a:t>
            </a:fld>
            <a:endParaRPr lang="zh-CN" altLang="en-US"/>
          </a:p>
        </p:txBody>
      </p:sp>
    </p:spTree>
    <p:extLst>
      <p:ext uri="{BB962C8B-B14F-4D97-AF65-F5344CB8AC3E}">
        <p14:creationId xmlns:p14="http://schemas.microsoft.com/office/powerpoint/2010/main" val="2479654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lIns="91438" tIns="45719" rIns="91438" bIns="45719"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a:prstGeom prst="rect">
            <a:avLst/>
          </a:prstGeom>
        </p:spPr>
        <p:txBody>
          <a:bodyPr lIns="91438" tIns="45719" rIns="91438" bIns="45719"/>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91438" tIns="45719" rIns="91438" bIns="45719"/>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9"/>
          </a:xfrm>
          <a:prstGeom prst="rect">
            <a:avLst/>
          </a:prstGeom>
        </p:spPr>
        <p:txBody>
          <a:bodyPr vert="eaVert" lIns="91438" tIns="45719" rIns="91438" bIns="45719"/>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a:prstGeom prst="rect">
            <a:avLst/>
          </a:prstGeom>
        </p:spPr>
        <p:txBody>
          <a:bodyPr vert="eaVert" lIns="91438" tIns="45719" rIns="91438" bIns="45719"/>
          <a:lstStyle/>
          <a:p>
            <a:r>
              <a:rPr lang="zh-CN" altLang="en-US"/>
              <a:t>单击此处编辑母版标题样式</a:t>
            </a:r>
          </a:p>
        </p:txBody>
      </p:sp>
      <p:sp>
        <p:nvSpPr>
          <p:cNvPr id="3" name="竖排文字占位符 2"/>
          <p:cNvSpPr>
            <a:spLocks noGrp="1"/>
          </p:cNvSpPr>
          <p:nvPr>
            <p:ph type="body" orient="vert" idx="1"/>
          </p:nvPr>
        </p:nvSpPr>
        <p:spPr>
          <a:xfrm>
            <a:off x="838203" y="365127"/>
            <a:ext cx="7734300" cy="5811839"/>
          </a:xfrm>
          <a:prstGeom prst="rect">
            <a:avLst/>
          </a:prstGeom>
        </p:spPr>
        <p:txBody>
          <a:bodyPr vert="eaVert" lIns="91438" tIns="45719" rIns="91438" bIns="45719"/>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solidFill>
                  <a:schemeClr val="accent5"/>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lvl1pPr>
              <a:defRPr>
                <a:solidFill>
                  <a:schemeClr val="accent5"/>
                </a:solidFill>
                <a:latin typeface="微软雅黑" panose="020B0503020204020204" pitchFamily="34" charset="-122"/>
                <a:ea typeface="微软雅黑" panose="020B0503020204020204" pitchFamily="34" charset="-122"/>
              </a:defRPr>
            </a:lvl1pPr>
            <a:lvl2pPr>
              <a:defRPr>
                <a:solidFill>
                  <a:schemeClr val="accent5"/>
                </a:solidFill>
                <a:latin typeface="微软雅黑" panose="020B0503020204020204" pitchFamily="34" charset="-122"/>
                <a:ea typeface="微软雅黑" panose="020B0503020204020204" pitchFamily="34" charset="-122"/>
              </a:defRPr>
            </a:lvl2pPr>
            <a:lvl3pPr>
              <a:defRPr>
                <a:solidFill>
                  <a:schemeClr val="accent5"/>
                </a:solidFill>
                <a:latin typeface="微软雅黑" panose="020B0503020204020204" pitchFamily="34" charset="-122"/>
                <a:ea typeface="微软雅黑" panose="020B0503020204020204" pitchFamily="34" charset="-122"/>
              </a:defRPr>
            </a:lvl3pPr>
            <a:lvl4pPr>
              <a:defRPr>
                <a:solidFill>
                  <a:schemeClr val="accent5"/>
                </a:solidFill>
                <a:latin typeface="微软雅黑" panose="020B0503020204020204" pitchFamily="34" charset="-122"/>
                <a:ea typeface="微软雅黑" panose="020B0503020204020204" pitchFamily="34" charset="-122"/>
              </a:defRPr>
            </a:lvl4pPr>
            <a:lvl5pPr>
              <a:defRPr>
                <a:solidFill>
                  <a:schemeClr val="accent5"/>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7B3AF59-19B3-4A3E-B173-127428CF5D6B}" type="datetimeFigureOut">
              <a:rPr lang="zh-CN" altLang="en-US" smtClean="0"/>
              <a:pPr/>
              <a:t>17/05/19</a:t>
            </a:fld>
            <a:endParaRPr lang="zh-CN" altLang="en-US"/>
          </a:p>
        </p:txBody>
      </p:sp>
    </p:spTree>
    <p:extLst>
      <p:ext uri="{BB962C8B-B14F-4D97-AF65-F5344CB8AC3E}">
        <p14:creationId xmlns:p14="http://schemas.microsoft.com/office/powerpoint/2010/main" val="1309529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a:prstGeom prst="rect">
            <a:avLst/>
          </a:prstGeom>
        </p:spPr>
        <p:txBody>
          <a:bodyPr lIns="91438" tIns="45719" rIns="91438" bIns="45719"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a:prstGeom prst="rect">
            <a:avLst/>
          </a:prstGeom>
        </p:spPr>
        <p:txBody>
          <a:bodyPr lIns="91438" tIns="45719" rIns="91438" bIns="45719"/>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91438" tIns="45719" rIns="91438" bIns="45719"/>
          <a:lstStyle>
            <a:lvl1pPr>
              <a:defRPr>
                <a:solidFill>
                  <a:srgbClr val="0070C0"/>
                </a:solidFill>
                <a:latin typeface="微软雅黑" pitchFamily="34" charset="-122"/>
                <a:ea typeface="微软雅黑" pitchFamily="34" charset="-122"/>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a:prstGeom prst="rect">
            <a:avLst/>
          </a:prstGeom>
        </p:spPr>
        <p:txBody>
          <a:bodyPr lIns="91438" tIns="45719" rIns="91438" bIns="45719"/>
          <a:lstStyle>
            <a:lvl1pPr>
              <a:defRPr>
                <a:solidFill>
                  <a:srgbClr val="0070C0"/>
                </a:solidFill>
                <a:latin typeface="微软雅黑" pitchFamily="34" charset="-122"/>
                <a:ea typeface="微软雅黑" pitchFamily="34" charset="-122"/>
              </a:defRPr>
            </a:lvl1pPr>
            <a:lvl2pPr>
              <a:defRPr>
                <a:solidFill>
                  <a:srgbClr val="0070C0"/>
                </a:solidFill>
                <a:latin typeface="微软雅黑" pitchFamily="34" charset="-122"/>
                <a:ea typeface="微软雅黑" pitchFamily="34" charset="-122"/>
              </a:defRPr>
            </a:lvl2pPr>
            <a:lvl3pPr>
              <a:defRPr>
                <a:solidFill>
                  <a:srgbClr val="0070C0"/>
                </a:solidFill>
                <a:latin typeface="微软雅黑" pitchFamily="34" charset="-122"/>
                <a:ea typeface="微软雅黑" pitchFamily="34" charset="-122"/>
              </a:defRPr>
            </a:lvl3pPr>
            <a:lvl4pPr>
              <a:defRPr>
                <a:solidFill>
                  <a:srgbClr val="0070C0"/>
                </a:solidFill>
                <a:latin typeface="微软雅黑" pitchFamily="34" charset="-122"/>
                <a:ea typeface="微软雅黑" pitchFamily="34" charset="-122"/>
              </a:defRPr>
            </a:lvl4pPr>
            <a:lvl5pPr>
              <a:defRPr>
                <a:solidFill>
                  <a:srgbClr val="0070C0"/>
                </a:solidFill>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825625"/>
            <a:ext cx="5181600" cy="4351339"/>
          </a:xfrm>
          <a:prstGeom prst="rect">
            <a:avLst/>
          </a:prstGeom>
        </p:spPr>
        <p:txBody>
          <a:bodyPr lIns="91438" tIns="45719" rIns="91438" bIns="45719"/>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lIns="91438" tIns="45719" rIns="91438" bIns="45719"/>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a:prstGeom prst="rect">
            <a:avLst/>
          </a:prstGeom>
        </p:spPr>
        <p:txBody>
          <a:bodyPr lIns="91438" tIns="45719" rIns="91438" bIns="45719"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7"/>
            <a:ext cx="5157787" cy="3684588"/>
          </a:xfrm>
          <a:prstGeom prst="rect">
            <a:avLst/>
          </a:prstGeom>
        </p:spPr>
        <p:txBody>
          <a:bodyPr lIns="91438" tIns="45719" rIns="91438" bIns="45719"/>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3" y="1681163"/>
            <a:ext cx="5183188" cy="823912"/>
          </a:xfrm>
          <a:prstGeom prst="rect">
            <a:avLst/>
          </a:prstGeom>
        </p:spPr>
        <p:txBody>
          <a:bodyPr lIns="91438" tIns="45719" rIns="91438" bIns="45719"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3" y="2505077"/>
            <a:ext cx="5183188" cy="3684588"/>
          </a:xfrm>
          <a:prstGeom prst="rect">
            <a:avLst/>
          </a:prstGeom>
        </p:spPr>
        <p:txBody>
          <a:bodyPr lIns="91438" tIns="45719" rIns="91438" bIns="45719"/>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8" name="页脚占位符 7"/>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9" name="灯片编号占位符 8"/>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91438" tIns="45719" rIns="91438" bIns="45719"/>
          <a:lstStyle/>
          <a:p>
            <a:r>
              <a:rPr lang="zh-CN" altLang="en-US"/>
              <a:t>单击此处编辑母版标题样式</a:t>
            </a:r>
          </a:p>
        </p:txBody>
      </p:sp>
      <p:sp>
        <p:nvSpPr>
          <p:cNvPr id="3" name="日期占位符 2"/>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4" name="页脚占位符 3"/>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5" name="灯片编号占位符 4"/>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3" name="页脚占位符 2"/>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4" name="灯片编号占位符 3"/>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lIns="91438" tIns="45719" rIns="91438" bIns="45719"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6"/>
            <a:ext cx="6172200" cy="4873625"/>
          </a:xfrm>
          <a:prstGeom prst="rect">
            <a:avLst/>
          </a:prstGeom>
        </p:spPr>
        <p:txBody>
          <a:bodyPr lIns="91438" tIns="45719" rIns="91438" bIns="45719"/>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2"/>
            <a:ext cx="3932237" cy="3811588"/>
          </a:xfrm>
          <a:prstGeom prst="rect">
            <a:avLst/>
          </a:prstGeom>
        </p:spPr>
        <p:txBody>
          <a:bodyPr lIns="91438" tIns="45719" rIns="91438" bIns="45719"/>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lIns="91438" tIns="45719" rIns="91438" bIns="45719"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a:prstGeom prst="rect">
            <a:avLst/>
          </a:prstGeom>
        </p:spPr>
        <p:txBody>
          <a:bodyPr lIns="91438" tIns="45719" rIns="91438" bIns="45719"/>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a:prstGeom prst="rect">
            <a:avLst/>
          </a:prstGeom>
        </p:spPr>
        <p:txBody>
          <a:bodyPr lIns="91438" tIns="45719" rIns="91438" bIns="45719"/>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a:xfrm>
            <a:off x="838200" y="6356352"/>
            <a:ext cx="2743200" cy="365125"/>
          </a:xfrm>
          <a:prstGeom prst="rect">
            <a:avLst/>
          </a:prstGeom>
        </p:spPr>
        <p:txBody>
          <a:bodyPr lIns="91438" tIns="45719" rIns="91438" bIns="45719"/>
          <a:lstStyle/>
          <a:p>
            <a:fld id="{984FF4B9-452C-4E3F-BCE1-D4CD4F560FDE}" type="datetimeFigureOut">
              <a:rPr lang="zh-CN" altLang="en-US" smtClean="0"/>
              <a:pPr/>
              <a:t>17/05/19</a:t>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lIns="91438" tIns="45719" rIns="91438" bIns="45719"/>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lIns="91438" tIns="45719" rIns="91438" bIns="45719"/>
          <a:lstStyle/>
          <a:p>
            <a:fld id="{E727B87D-8B53-4713-B3F8-A7BE3B3B98BC}"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5"/>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直接连接符 14"/>
          <p:cNvCxnSpPr/>
          <p:nvPr userDrawn="1"/>
        </p:nvCxnSpPr>
        <p:spPr>
          <a:xfrm>
            <a:off x="0" y="1019175"/>
            <a:ext cx="12192000" cy="0"/>
          </a:xfrm>
          <a:prstGeom prst="line">
            <a:avLst/>
          </a:prstGeom>
          <a:ln w="12700">
            <a:solidFill>
              <a:srgbClr val="1602A6"/>
            </a:solidFill>
            <a:prstDash val="solid"/>
          </a:ln>
        </p:spPr>
        <p:style>
          <a:lnRef idx="1">
            <a:schemeClr val="accent1"/>
          </a:lnRef>
          <a:fillRef idx="0">
            <a:schemeClr val="accent1"/>
          </a:fillRef>
          <a:effectRef idx="0">
            <a:schemeClr val="accent1"/>
          </a:effectRef>
          <a:fontRef idx="minor">
            <a:schemeClr val="tx1"/>
          </a:fontRef>
        </p:style>
      </p:cxnSp>
      <p:sp>
        <p:nvSpPr>
          <p:cNvPr id="20" name="矩形 19"/>
          <p:cNvSpPr/>
          <p:nvPr userDrawn="1"/>
        </p:nvSpPr>
        <p:spPr>
          <a:xfrm>
            <a:off x="7818438" y="912813"/>
            <a:ext cx="944562"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userDrawn="1"/>
        </p:nvSpPr>
        <p:spPr>
          <a:xfrm>
            <a:off x="8885238" y="912813"/>
            <a:ext cx="944562"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userDrawn="1"/>
        </p:nvSpPr>
        <p:spPr>
          <a:xfrm>
            <a:off x="9952038" y="912813"/>
            <a:ext cx="946150"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矩形 22"/>
          <p:cNvSpPr/>
          <p:nvPr userDrawn="1"/>
        </p:nvSpPr>
        <p:spPr>
          <a:xfrm>
            <a:off x="11020425" y="912813"/>
            <a:ext cx="944563"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任意多边形 52"/>
          <p:cNvSpPr/>
          <p:nvPr userDrawn="1"/>
        </p:nvSpPr>
        <p:spPr>
          <a:xfrm>
            <a:off x="0" y="566738"/>
            <a:ext cx="168275" cy="454025"/>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 name="矩形 53"/>
          <p:cNvSpPr/>
          <p:nvPr userDrawn="1"/>
        </p:nvSpPr>
        <p:spPr>
          <a:xfrm>
            <a:off x="6743268" y="917576"/>
            <a:ext cx="944562"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矩形 9"/>
          <p:cNvSpPr/>
          <p:nvPr userDrawn="1"/>
        </p:nvSpPr>
        <p:spPr>
          <a:xfrm>
            <a:off x="0" y="6554788"/>
            <a:ext cx="12192000" cy="303212"/>
          </a:xfrm>
          <a:prstGeom prst="rect">
            <a:avLst/>
          </a:prstGeom>
          <a:gradFill>
            <a:gsLst>
              <a:gs pos="0">
                <a:srgbClr val="404040"/>
              </a:gs>
              <a:gs pos="94000">
                <a:srgbClr val="0D0D0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任意多边形 10"/>
          <p:cNvSpPr/>
          <p:nvPr userDrawn="1"/>
        </p:nvSpPr>
        <p:spPr>
          <a:xfrm>
            <a:off x="0" y="6465888"/>
            <a:ext cx="2305050" cy="392112"/>
          </a:xfrm>
          <a:custGeom>
            <a:avLst/>
            <a:gdLst>
              <a:gd name="connsiteX0" fmla="*/ 0 w 2305316"/>
              <a:gd name="connsiteY0" fmla="*/ 0 h 392806"/>
              <a:gd name="connsiteX1" fmla="*/ 2305316 w 2305316"/>
              <a:gd name="connsiteY1" fmla="*/ 0 h 392806"/>
              <a:gd name="connsiteX2" fmla="*/ 2163649 w 2305316"/>
              <a:gd name="connsiteY2" fmla="*/ 392806 h 392806"/>
              <a:gd name="connsiteX3" fmla="*/ 0 w 2305316"/>
              <a:gd name="connsiteY3" fmla="*/ 392806 h 392806"/>
            </a:gdLst>
            <a:ahLst/>
            <a:cxnLst>
              <a:cxn ang="0">
                <a:pos x="connsiteX0" y="connsiteY0"/>
              </a:cxn>
              <a:cxn ang="0">
                <a:pos x="connsiteX1" y="connsiteY1"/>
              </a:cxn>
              <a:cxn ang="0">
                <a:pos x="connsiteX2" y="connsiteY2"/>
              </a:cxn>
              <a:cxn ang="0">
                <a:pos x="connsiteX3" y="connsiteY3"/>
              </a:cxn>
            </a:cxnLst>
            <a:rect l="l" t="t" r="r" b="b"/>
            <a:pathLst>
              <a:path w="2305316" h="392806">
                <a:moveTo>
                  <a:pt x="0" y="0"/>
                </a:moveTo>
                <a:lnTo>
                  <a:pt x="2305316" y="0"/>
                </a:lnTo>
                <a:lnTo>
                  <a:pt x="2163649" y="392806"/>
                </a:lnTo>
                <a:lnTo>
                  <a:pt x="0" y="392806"/>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 name="文本框 2"/>
          <p:cNvSpPr txBox="1"/>
          <p:nvPr userDrawn="1"/>
        </p:nvSpPr>
        <p:spPr>
          <a:xfrm>
            <a:off x="8885238" y="137379"/>
            <a:ext cx="4321469" cy="553998"/>
          </a:xfrm>
          <a:prstGeom prst="rect">
            <a:avLst/>
          </a:prstGeom>
          <a:noFill/>
        </p:spPr>
        <p:txBody>
          <a:bodyPr wrap="square" rtlCol="0">
            <a:spAutoFit/>
          </a:bodyPr>
          <a:lstStyle/>
          <a:p>
            <a:r>
              <a:rPr lang="zh-CN" altLang="en-US" sz="1800" dirty="0">
                <a:latin typeface="微软雅黑" pitchFamily="34" charset="-122"/>
                <a:ea typeface="微软雅黑" pitchFamily="34" charset="-122"/>
              </a:rPr>
              <a:t> 創新、 責任、 感恩、 效率</a:t>
            </a:r>
            <a:endParaRPr lang="en-US" altLang="zh-CN" sz="1800" dirty="0">
              <a:latin typeface="微软雅黑" pitchFamily="34" charset="-122"/>
              <a:ea typeface="微软雅黑" pitchFamily="34" charset="-122"/>
            </a:endParaRPr>
          </a:p>
          <a:p>
            <a:r>
              <a:rPr lang="en-US" altLang="zh-CN" sz="1100" dirty="0">
                <a:latin typeface="Times New Roman" pitchFamily="18" charset="0"/>
                <a:ea typeface="微软雅黑" pitchFamily="34" charset="-122"/>
                <a:cs typeface="Times New Roman" pitchFamily="18" charset="0"/>
              </a:rPr>
              <a:t>Innovation   Responsibility   Gratitude     Efficiency</a:t>
            </a:r>
            <a:endParaRPr lang="zh-CN" altLang="en-US" sz="1100" dirty="0">
              <a:latin typeface="Times New Roman" pitchFamily="18" charset="0"/>
              <a:ea typeface="微软雅黑" pitchFamily="34" charset="-122"/>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emf"/><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61.jpeg"/></Relationships>
</file>

<file path=ppt/slides/_rels/slide2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4.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4.xml"/><Relationship Id="rId4" Type="http://schemas.openxmlformats.org/officeDocument/2006/relationships/image" Target="../media/image88.jpeg"/></Relationships>
</file>

<file path=ppt/slides/_rels/slide4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4.xml"/><Relationship Id="rId4" Type="http://schemas.openxmlformats.org/officeDocument/2006/relationships/image" Target="../media/image94.jpeg"/></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5.jpe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18" Type="http://schemas.openxmlformats.org/officeDocument/2006/relationships/image" Target="../media/image21.jpeg"/><Relationship Id="rId3" Type="http://schemas.openxmlformats.org/officeDocument/2006/relationships/image" Target="../media/image6.jpeg"/><Relationship Id="rId21" Type="http://schemas.openxmlformats.org/officeDocument/2006/relationships/image" Target="../media/image24.jpe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jpeg"/><Relationship Id="rId10" Type="http://schemas.openxmlformats.org/officeDocument/2006/relationships/image" Target="../media/image13.jpeg"/><Relationship Id="rId19" Type="http://schemas.openxmlformats.org/officeDocument/2006/relationships/image" Target="../media/image22.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1"/>
          <p:cNvSpPr txBox="1">
            <a:spLocks/>
          </p:cNvSpPr>
          <p:nvPr/>
        </p:nvSpPr>
        <p:spPr>
          <a:xfrm>
            <a:off x="1464333" y="1377521"/>
            <a:ext cx="9532236" cy="5458420"/>
          </a:xfrm>
          <a:prstGeom prst="rect">
            <a:avLst/>
          </a:prstGeom>
          <a:noFill/>
          <a:ln w="12700" cap="flat" cmpd="sng" algn="ctr">
            <a:noFill/>
            <a:prstDash val="solid"/>
            <a:miter lim="800000"/>
          </a:ln>
        </p:spPr>
        <p:style>
          <a:lnRef idx="2">
            <a:schemeClr val="accent1"/>
          </a:lnRef>
          <a:fillRef idx="1">
            <a:schemeClr val="lt1"/>
          </a:fillRef>
          <a:effectRef idx="0">
            <a:schemeClr val="accent1"/>
          </a:effectRef>
          <a:fontRef idx="minor">
            <a:schemeClr val="dk1"/>
          </a:fontRef>
        </p:style>
        <p:txBody>
          <a:bodyPr lIns="91438" tIns="45719" rIns="91438" bIns="45719">
            <a:noAutofit/>
          </a:bodyPr>
          <a:lstStyle>
            <a:lvl1pPr marL="0" indent="0" algn="ctr" defTabSz="913765" rtl="0" eaLnBrk="1" latinLnBrk="0" hangingPunct="1">
              <a:lnSpc>
                <a:spcPct val="90000"/>
              </a:lnSpc>
              <a:spcBef>
                <a:spcPts val="1000"/>
              </a:spcBef>
              <a:buFont typeface="Arial" pitchFamily="34" charset="0"/>
              <a:buNone/>
              <a:defRPr sz="2400" kern="1200">
                <a:solidFill>
                  <a:schemeClr val="dk1"/>
                </a:solidFill>
                <a:latin typeface="+mn-lt"/>
                <a:ea typeface="+mn-ea"/>
                <a:cs typeface="+mn-cs"/>
              </a:defRPr>
            </a:lvl1pPr>
            <a:lvl2pPr marL="457200" indent="0" algn="ctr" defTabSz="913765" rtl="0" eaLnBrk="1" latinLnBrk="0" hangingPunct="1">
              <a:lnSpc>
                <a:spcPct val="90000"/>
              </a:lnSpc>
              <a:spcBef>
                <a:spcPts val="500"/>
              </a:spcBef>
              <a:buFont typeface="Arial" pitchFamily="34" charset="0"/>
              <a:buNone/>
              <a:defRPr sz="2000" kern="1200">
                <a:solidFill>
                  <a:schemeClr val="dk1"/>
                </a:solidFill>
                <a:latin typeface="+mn-lt"/>
                <a:ea typeface="+mn-ea"/>
                <a:cs typeface="+mn-cs"/>
              </a:defRPr>
            </a:lvl2pPr>
            <a:lvl3pPr marL="914400" indent="0" algn="ctr" defTabSz="913765" rtl="0" eaLnBrk="1" latinLnBrk="0" hangingPunct="1">
              <a:lnSpc>
                <a:spcPct val="90000"/>
              </a:lnSpc>
              <a:spcBef>
                <a:spcPts val="500"/>
              </a:spcBef>
              <a:buFont typeface="Arial" pitchFamily="34" charset="0"/>
              <a:buNone/>
              <a:defRPr sz="1900" kern="1200">
                <a:solidFill>
                  <a:schemeClr val="dk1"/>
                </a:solidFill>
                <a:latin typeface="+mn-lt"/>
                <a:ea typeface="+mn-ea"/>
                <a:cs typeface="+mn-cs"/>
              </a:defRPr>
            </a:lvl3pPr>
            <a:lvl4pPr marL="1371600" indent="0" algn="ctr" defTabSz="913765" rtl="0" eaLnBrk="1" latinLnBrk="0" hangingPunct="1">
              <a:lnSpc>
                <a:spcPct val="90000"/>
              </a:lnSpc>
              <a:spcBef>
                <a:spcPts val="500"/>
              </a:spcBef>
              <a:buFont typeface="Arial" pitchFamily="34" charset="0"/>
              <a:buNone/>
              <a:defRPr sz="1600" kern="1200">
                <a:solidFill>
                  <a:schemeClr val="dk1"/>
                </a:solidFill>
                <a:latin typeface="+mn-lt"/>
                <a:ea typeface="+mn-ea"/>
                <a:cs typeface="+mn-cs"/>
              </a:defRPr>
            </a:lvl4pPr>
            <a:lvl5pPr marL="1828800" indent="0" algn="ctr" defTabSz="913765" rtl="0" eaLnBrk="1" latinLnBrk="0" hangingPunct="1">
              <a:lnSpc>
                <a:spcPct val="90000"/>
              </a:lnSpc>
              <a:spcBef>
                <a:spcPts val="500"/>
              </a:spcBef>
              <a:buFont typeface="Arial" pitchFamily="34" charset="0"/>
              <a:buNone/>
              <a:defRPr sz="1600" kern="1200">
                <a:solidFill>
                  <a:schemeClr val="dk1"/>
                </a:solidFill>
                <a:latin typeface="+mn-lt"/>
                <a:ea typeface="+mn-ea"/>
                <a:cs typeface="+mn-cs"/>
              </a:defRPr>
            </a:lvl5pPr>
            <a:lvl6pPr marL="2286000" indent="0" algn="ctr" defTabSz="913765" rtl="0" eaLnBrk="1" latinLnBrk="0" hangingPunct="1">
              <a:lnSpc>
                <a:spcPct val="90000"/>
              </a:lnSpc>
              <a:spcBef>
                <a:spcPts val="500"/>
              </a:spcBef>
              <a:buFont typeface="Arial" pitchFamily="34" charset="0"/>
              <a:buNone/>
              <a:defRPr sz="1600" kern="1200">
                <a:solidFill>
                  <a:schemeClr val="dk1"/>
                </a:solidFill>
                <a:latin typeface="+mn-lt"/>
                <a:ea typeface="+mn-ea"/>
                <a:cs typeface="+mn-cs"/>
              </a:defRPr>
            </a:lvl6pPr>
            <a:lvl7pPr marL="2743200" indent="0" algn="ctr" defTabSz="913765" rtl="0" eaLnBrk="1" latinLnBrk="0" hangingPunct="1">
              <a:lnSpc>
                <a:spcPct val="90000"/>
              </a:lnSpc>
              <a:spcBef>
                <a:spcPts val="500"/>
              </a:spcBef>
              <a:buFont typeface="Arial" pitchFamily="34" charset="0"/>
              <a:buNone/>
              <a:defRPr sz="1600" kern="1200">
                <a:solidFill>
                  <a:schemeClr val="dk1"/>
                </a:solidFill>
                <a:latin typeface="+mn-lt"/>
                <a:ea typeface="+mn-ea"/>
                <a:cs typeface="+mn-cs"/>
              </a:defRPr>
            </a:lvl7pPr>
            <a:lvl8pPr marL="3200400" indent="0" algn="ctr" defTabSz="913765" rtl="0" eaLnBrk="1" latinLnBrk="0" hangingPunct="1">
              <a:lnSpc>
                <a:spcPct val="90000"/>
              </a:lnSpc>
              <a:spcBef>
                <a:spcPts val="500"/>
              </a:spcBef>
              <a:buFont typeface="Arial" pitchFamily="34" charset="0"/>
              <a:buNone/>
              <a:defRPr sz="1600" kern="1200">
                <a:solidFill>
                  <a:schemeClr val="dk1"/>
                </a:solidFill>
                <a:latin typeface="+mn-lt"/>
                <a:ea typeface="+mn-ea"/>
                <a:cs typeface="+mn-cs"/>
              </a:defRPr>
            </a:lvl8pPr>
            <a:lvl9pPr marL="3657600" indent="0" algn="ctr" defTabSz="913765" rtl="0" eaLnBrk="1" latinLnBrk="0" hangingPunct="1">
              <a:lnSpc>
                <a:spcPct val="90000"/>
              </a:lnSpc>
              <a:spcBef>
                <a:spcPts val="500"/>
              </a:spcBef>
              <a:buFont typeface="Arial" pitchFamily="34" charset="0"/>
              <a:buNone/>
              <a:defRPr sz="1600" kern="1200">
                <a:solidFill>
                  <a:schemeClr val="dk1"/>
                </a:solidFill>
                <a:latin typeface="+mn-lt"/>
                <a:ea typeface="+mn-ea"/>
                <a:cs typeface="+mn-cs"/>
              </a:defRPr>
            </a:lvl9pPr>
          </a:lstStyle>
          <a:p>
            <a:pPr>
              <a:lnSpc>
                <a:spcPct val="150000"/>
              </a:lnSpc>
            </a:pPr>
            <a:r>
              <a:rPr lang="zh-CN" altLang="en-US" sz="6000" b="1" dirty="0">
                <a:solidFill>
                  <a:srgbClr val="FF0000"/>
                </a:solidFill>
                <a:latin typeface="微软雅黑" panose="020B0503020204020204" pitchFamily="34" charset="-122"/>
                <a:ea typeface="微软雅黑" panose="020B0503020204020204" pitchFamily="34" charset="-122"/>
              </a:rPr>
              <a:t>热烈欢迎</a:t>
            </a:r>
            <a:endParaRPr lang="en-US" altLang="zh-CN" sz="6000" b="1" dirty="0">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1400" b="1"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6000" b="1" dirty="0">
                <a:solidFill>
                  <a:srgbClr val="FF0000"/>
                </a:solidFill>
                <a:latin typeface="微软雅黑" panose="020B0503020204020204" pitchFamily="34" charset="-122"/>
                <a:ea typeface="微软雅黑" panose="020B0503020204020204" pitchFamily="34" charset="-122"/>
              </a:rPr>
              <a:t>各位领导莅临公司视察指导</a:t>
            </a:r>
            <a:endParaRPr lang="en-US" altLang="zh-CN" sz="6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0631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流程图: 卡片 11"/>
          <p:cNvSpPr/>
          <p:nvPr/>
        </p:nvSpPr>
        <p:spPr>
          <a:xfrm flipH="1" flipV="1">
            <a:off x="5316538" y="2205038"/>
            <a:ext cx="6875462" cy="2519362"/>
          </a:xfrm>
          <a:prstGeom prst="flowChartPunchedCard">
            <a:avLst/>
          </a:prstGeom>
          <a:solidFill>
            <a:srgbClr val="1602A6"/>
          </a:solidFill>
          <a:ln>
            <a:solidFill>
              <a:srgbClr val="1602A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 name="任意多边形 12"/>
          <p:cNvSpPr/>
          <p:nvPr/>
        </p:nvSpPr>
        <p:spPr>
          <a:xfrm>
            <a:off x="4291231" y="2201863"/>
            <a:ext cx="720725" cy="2519362"/>
          </a:xfrm>
          <a:custGeom>
            <a:avLst/>
            <a:gdLst/>
            <a:ahLst/>
            <a:cxnLst/>
            <a:rect l="l" t="t" r="r" b="b"/>
            <a:pathLst>
              <a:path w="720000" h="2520000">
                <a:moveTo>
                  <a:pt x="291693" y="109264"/>
                </a:moveTo>
                <a:cubicBezTo>
                  <a:pt x="249835" y="109264"/>
                  <a:pt x="211000" y="117403"/>
                  <a:pt x="175188" y="133681"/>
                </a:cubicBezTo>
                <a:cubicBezTo>
                  <a:pt x="139377" y="149959"/>
                  <a:pt x="94496" y="181818"/>
                  <a:pt x="40545" y="229257"/>
                </a:cubicBezTo>
                <a:lnTo>
                  <a:pt x="40545" y="525053"/>
                </a:lnTo>
                <a:cubicBezTo>
                  <a:pt x="85194" y="476683"/>
                  <a:pt x="134028" y="452499"/>
                  <a:pt x="187048" y="452499"/>
                </a:cubicBezTo>
                <a:cubicBezTo>
                  <a:pt x="227976" y="452499"/>
                  <a:pt x="262392" y="470870"/>
                  <a:pt x="290298" y="507612"/>
                </a:cubicBezTo>
                <a:cubicBezTo>
                  <a:pt x="318203" y="544354"/>
                  <a:pt x="332156" y="607838"/>
                  <a:pt x="332156" y="698065"/>
                </a:cubicBezTo>
                <a:cubicBezTo>
                  <a:pt x="332156" y="837592"/>
                  <a:pt x="309831" y="1048276"/>
                  <a:pt x="265183" y="1330120"/>
                </a:cubicBezTo>
                <a:cubicBezTo>
                  <a:pt x="207512" y="1699399"/>
                  <a:pt x="132633" y="2056587"/>
                  <a:pt x="40545" y="2401682"/>
                </a:cubicBezTo>
                <a:lnTo>
                  <a:pt x="669809" y="2401682"/>
                </a:lnTo>
                <a:lnTo>
                  <a:pt x="669809" y="2100305"/>
                </a:lnTo>
                <a:lnTo>
                  <a:pt x="425638" y="2100305"/>
                </a:lnTo>
                <a:cubicBezTo>
                  <a:pt x="512145" y="1705911"/>
                  <a:pt x="572141" y="1392441"/>
                  <a:pt x="605627" y="1159898"/>
                </a:cubicBezTo>
                <a:cubicBezTo>
                  <a:pt x="634463" y="960840"/>
                  <a:pt x="648880" y="790153"/>
                  <a:pt x="648880" y="647836"/>
                </a:cubicBezTo>
                <a:cubicBezTo>
                  <a:pt x="648880" y="457150"/>
                  <a:pt x="614696" y="319716"/>
                  <a:pt x="546328" y="235535"/>
                </a:cubicBezTo>
                <a:cubicBezTo>
                  <a:pt x="477961" y="151354"/>
                  <a:pt x="393082" y="109264"/>
                  <a:pt x="291693" y="109264"/>
                </a:cubicBezTo>
                <a:close/>
                <a:moveTo>
                  <a:pt x="0" y="0"/>
                </a:moveTo>
                <a:lnTo>
                  <a:pt x="720000" y="0"/>
                </a:lnTo>
                <a:lnTo>
                  <a:pt x="720000" y="2520000"/>
                </a:lnTo>
                <a:lnTo>
                  <a:pt x="0" y="2520000"/>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文本框 16"/>
          <p:cNvSpPr txBox="1">
            <a:spLocks noChangeArrowheads="1"/>
          </p:cNvSpPr>
          <p:nvPr/>
        </p:nvSpPr>
        <p:spPr bwMode="auto">
          <a:xfrm>
            <a:off x="5626100" y="3171825"/>
            <a:ext cx="1901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3200" dirty="0">
                <a:solidFill>
                  <a:schemeClr val="bg1"/>
                </a:solidFill>
                <a:latin typeface="微软雅黑" pitchFamily="34" charset="-122"/>
                <a:ea typeface="微软雅黑" pitchFamily="34" charset="-122"/>
                <a:cs typeface="苹方 细体"/>
              </a:rPr>
              <a:t>主營業務</a:t>
            </a:r>
          </a:p>
        </p:txBody>
      </p:sp>
      <p:sp>
        <p:nvSpPr>
          <p:cNvPr id="15" name="文本框 24"/>
          <p:cNvSpPr txBox="1"/>
          <p:nvPr/>
        </p:nvSpPr>
        <p:spPr>
          <a:xfrm>
            <a:off x="26828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16" name="文本框 25"/>
          <p:cNvSpPr txBox="1"/>
          <p:nvPr/>
        </p:nvSpPr>
        <p:spPr>
          <a:xfrm>
            <a:off x="268288" y="3576638"/>
            <a:ext cx="2994025" cy="1570037"/>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TWO</a:t>
            </a:r>
            <a:endParaRPr lang="zh-CN" altLang="en-US"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cxnSp>
        <p:nvCxnSpPr>
          <p:cNvPr id="10" name="直接连接符 9"/>
          <p:cNvCxnSpPr/>
          <p:nvPr/>
        </p:nvCxnSpPr>
        <p:spPr>
          <a:xfrm>
            <a:off x="0" y="1019175"/>
            <a:ext cx="12192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818438" y="912813"/>
            <a:ext cx="944562"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矩形 17"/>
          <p:cNvSpPr/>
          <p:nvPr/>
        </p:nvSpPr>
        <p:spPr>
          <a:xfrm>
            <a:off x="8885238" y="912813"/>
            <a:ext cx="944562"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p:cNvSpPr/>
          <p:nvPr/>
        </p:nvSpPr>
        <p:spPr>
          <a:xfrm>
            <a:off x="9952038" y="912813"/>
            <a:ext cx="946150"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矩形 19"/>
          <p:cNvSpPr/>
          <p:nvPr/>
        </p:nvSpPr>
        <p:spPr>
          <a:xfrm>
            <a:off x="11020425" y="912813"/>
            <a:ext cx="944563"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p:nvSpPr>
        <p:spPr>
          <a:xfrm>
            <a:off x="6743268" y="917576"/>
            <a:ext cx="944562"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3" name="组合 3"/>
          <p:cNvGrpSpPr/>
          <p:nvPr/>
        </p:nvGrpSpPr>
        <p:grpSpPr bwMode="auto">
          <a:xfrm>
            <a:off x="2034051" y="624205"/>
            <a:ext cx="492125" cy="319088"/>
            <a:chOff x="3017520" y="601990"/>
            <a:chExt cx="491490" cy="414010"/>
          </a:xfrm>
          <a:solidFill>
            <a:srgbClr val="1602A6"/>
          </a:solidFill>
        </p:grpSpPr>
        <p:sp>
          <p:nvSpPr>
            <p:cNvPr id="24" name="燕尾形 23"/>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5" name="燕尾形 24"/>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6" name="燕尾形 25"/>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27"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主營業務</a:t>
            </a:r>
          </a:p>
        </p:txBody>
      </p:sp>
      <p:sp>
        <p:nvSpPr>
          <p:cNvPr id="30" name="矩形 29"/>
          <p:cNvSpPr/>
          <p:nvPr/>
        </p:nvSpPr>
        <p:spPr>
          <a:xfrm>
            <a:off x="7803605"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1" name="文本框 30"/>
          <p:cNvSpPr txBox="1"/>
          <p:nvPr/>
        </p:nvSpPr>
        <p:spPr>
          <a:xfrm>
            <a:off x="8885238" y="137379"/>
            <a:ext cx="4321469" cy="553998"/>
          </a:xfrm>
          <a:prstGeom prst="rect">
            <a:avLst/>
          </a:prstGeom>
          <a:noFill/>
        </p:spPr>
        <p:txBody>
          <a:bodyPr wrap="square" rtlCol="0">
            <a:spAutoFit/>
          </a:bodyPr>
          <a:lstStyle/>
          <a:p>
            <a:r>
              <a:rPr lang="zh-CN" altLang="en-US" sz="1800" dirty="0">
                <a:latin typeface="微软雅黑" pitchFamily="34" charset="-122"/>
                <a:ea typeface="微软雅黑" pitchFamily="34" charset="-122"/>
              </a:rPr>
              <a:t> 創新、 責任、 感恩、 效率</a:t>
            </a:r>
            <a:endParaRPr lang="en-US" altLang="zh-CN" sz="1800" dirty="0">
              <a:latin typeface="微软雅黑" pitchFamily="34" charset="-122"/>
              <a:ea typeface="微软雅黑" pitchFamily="34" charset="-122"/>
            </a:endParaRPr>
          </a:p>
          <a:p>
            <a:r>
              <a:rPr lang="en-US" altLang="zh-CN" sz="1100" dirty="0">
                <a:latin typeface="Times New Roman" pitchFamily="18" charset="0"/>
                <a:ea typeface="微软雅黑" pitchFamily="34" charset="-122"/>
                <a:cs typeface="Times New Roman" pitchFamily="18" charset="0"/>
              </a:rPr>
              <a:t>Innovation   Responsibility   Gratitude     Efficiency</a:t>
            </a:r>
            <a:endParaRPr lang="zh-CN" altLang="en-US" sz="1100" dirty="0">
              <a:latin typeface="Times New Roman" pitchFamily="18" charset="0"/>
              <a:ea typeface="微软雅黑" pitchFamily="34"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9512757" y="1755499"/>
            <a:ext cx="2324521" cy="3197473"/>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eaLnBrk="1" fontAlgn="auto" hangingPunct="1">
              <a:spcBef>
                <a:spcPts val="0"/>
              </a:spcBef>
              <a:spcAft>
                <a:spcPts val="0"/>
              </a:spcAft>
              <a:defRPr/>
            </a:pPr>
            <a:endParaRPr lang="zh-CN" altLang="en-US"/>
          </a:p>
        </p:txBody>
      </p:sp>
      <p:pic>
        <p:nvPicPr>
          <p:cNvPr id="25" name="Picture 2" descr="C:\Greenspan\Artwork\Greenspan\Greenspan Landscapel.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294"/>
          <a:stretch>
            <a:fillRect/>
          </a:stretch>
        </p:blipFill>
        <p:spPr bwMode="auto">
          <a:xfrm>
            <a:off x="457156" y="780023"/>
            <a:ext cx="9080984" cy="6173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9512740" y="2121181"/>
            <a:ext cx="2324527" cy="369888"/>
          </a:xfrm>
          <a:prstGeom prst="rect">
            <a:avLst/>
          </a:prstGeom>
        </p:spPr>
        <p:style>
          <a:lnRef idx="2">
            <a:schemeClr val="dk1"/>
          </a:lnRef>
          <a:fillRef idx="1">
            <a:schemeClr val="lt1"/>
          </a:fillRef>
          <a:effectRef idx="0">
            <a:schemeClr val="dk1"/>
          </a:effectRef>
          <a:fontRef idx="minor">
            <a:schemeClr val="dk1"/>
          </a:fontRef>
        </p:style>
        <p:txBody>
          <a:bodyPr anchor="ctr"/>
          <a:lstStyle>
            <a:defPPr>
              <a:defRPr lang="zh-CN"/>
            </a:defPPr>
            <a:lvl1pPr fontAlgn="auto">
              <a:spcBef>
                <a:spcPts val="0"/>
              </a:spcBef>
              <a:spcAft>
                <a:spcPts val="0"/>
              </a:spcAft>
              <a:defRPr sz="1600">
                <a:latin typeface="微软雅黑" pitchFamily="34" charset="-122"/>
                <a:ea typeface="微软雅黑" pitchFamily="34" charset="-122"/>
              </a:defRPr>
            </a:lvl1pPr>
          </a:lstStyle>
          <a:p>
            <a:r>
              <a:rPr lang="zh-CN" altLang="en-US" dirty="0"/>
              <a:t>海洋保護區</a:t>
            </a:r>
            <a:endParaRPr lang="en-US" altLang="zh-CN" dirty="0"/>
          </a:p>
        </p:txBody>
      </p:sp>
      <p:sp>
        <p:nvSpPr>
          <p:cNvPr id="27" name="TextBox 26"/>
          <p:cNvSpPr txBox="1"/>
          <p:nvPr/>
        </p:nvSpPr>
        <p:spPr>
          <a:xfrm>
            <a:off x="9512729" y="2488513"/>
            <a:ext cx="2324526" cy="368300"/>
          </a:xfrm>
          <a:prstGeom prst="rect">
            <a:avLst/>
          </a:prstGeom>
        </p:spPr>
        <p:style>
          <a:lnRef idx="2">
            <a:schemeClr val="dk1"/>
          </a:lnRef>
          <a:fillRef idx="1">
            <a:schemeClr val="lt1"/>
          </a:fillRef>
          <a:effectRef idx="0">
            <a:schemeClr val="dk1"/>
          </a:effectRef>
          <a:fontRef idx="minor">
            <a:schemeClr val="dk1"/>
          </a:fontRef>
        </p:style>
        <p:txBody>
          <a:bodyPr anchor="ctr"/>
          <a:lstStyle>
            <a:defPPr>
              <a:defRPr lang="zh-CN"/>
            </a:defPPr>
            <a:lvl1pPr fontAlgn="auto">
              <a:spcBef>
                <a:spcPts val="0"/>
              </a:spcBef>
              <a:spcAft>
                <a:spcPts val="0"/>
              </a:spcAft>
              <a:defRPr sz="1600">
                <a:latin typeface="微软雅黑" pitchFamily="34" charset="-122"/>
                <a:ea typeface="微软雅黑" pitchFamily="34" charset="-122"/>
              </a:defRPr>
            </a:lvl1pPr>
          </a:lstStyle>
          <a:p>
            <a:r>
              <a:rPr lang="zh-CN" altLang="en-US" dirty="0"/>
              <a:t>入海污染源</a:t>
            </a:r>
            <a:endParaRPr lang="en-US" altLang="zh-CN" dirty="0"/>
          </a:p>
        </p:txBody>
      </p:sp>
      <p:sp>
        <p:nvSpPr>
          <p:cNvPr id="29" name="TextBox 28"/>
          <p:cNvSpPr txBox="1"/>
          <p:nvPr/>
        </p:nvSpPr>
        <p:spPr>
          <a:xfrm>
            <a:off x="9512753" y="2840010"/>
            <a:ext cx="2324524" cy="368300"/>
          </a:xfrm>
          <a:prstGeom prst="rect">
            <a:avLst/>
          </a:prstGeom>
        </p:spPr>
        <p:style>
          <a:lnRef idx="2">
            <a:schemeClr val="dk1"/>
          </a:lnRef>
          <a:fillRef idx="1">
            <a:schemeClr val="lt1"/>
          </a:fillRef>
          <a:effectRef idx="0">
            <a:schemeClr val="dk1"/>
          </a:effectRef>
          <a:fontRef idx="minor">
            <a:schemeClr val="dk1"/>
          </a:fontRef>
        </p:style>
        <p:txBody>
          <a:bodyPr anchor="ctr"/>
          <a:lstStyle>
            <a:defPPr>
              <a:defRPr lang="zh-CN"/>
            </a:defPPr>
            <a:lvl1pPr fontAlgn="auto">
              <a:spcBef>
                <a:spcPts val="0"/>
              </a:spcBef>
              <a:spcAft>
                <a:spcPts val="0"/>
              </a:spcAft>
              <a:defRPr sz="1600">
                <a:latin typeface="微软雅黑" pitchFamily="34" charset="-122"/>
                <a:ea typeface="微软雅黑" pitchFamily="34" charset="-122"/>
              </a:defRPr>
            </a:lvl1pPr>
          </a:lstStyle>
          <a:p>
            <a:r>
              <a:rPr lang="zh-CN" altLang="en-US" dirty="0"/>
              <a:t>工廠化養殖</a:t>
            </a:r>
            <a:endParaRPr lang="en-US" altLang="zh-CN" dirty="0"/>
          </a:p>
        </p:txBody>
      </p:sp>
      <p:sp>
        <p:nvSpPr>
          <p:cNvPr id="30" name="TextBox 29"/>
          <p:cNvSpPr txBox="1"/>
          <p:nvPr/>
        </p:nvSpPr>
        <p:spPr>
          <a:xfrm>
            <a:off x="9512754" y="3200373"/>
            <a:ext cx="2324523" cy="368300"/>
          </a:xfrm>
          <a:prstGeom prst="rect">
            <a:avLst/>
          </a:prstGeom>
        </p:spPr>
        <p:style>
          <a:lnRef idx="2">
            <a:schemeClr val="dk1"/>
          </a:lnRef>
          <a:fillRef idx="1">
            <a:schemeClr val="lt1"/>
          </a:fillRef>
          <a:effectRef idx="0">
            <a:schemeClr val="dk1"/>
          </a:effectRef>
          <a:fontRef idx="minor">
            <a:schemeClr val="dk1"/>
          </a:fontRef>
        </p:style>
        <p:txBody>
          <a:bodyPr anchor="ctr"/>
          <a:lstStyle>
            <a:defPPr>
              <a:defRPr lang="zh-CN"/>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defRPr/>
            </a:pPr>
            <a:r>
              <a:rPr lang="zh-CN" altLang="en-US" sz="1600" dirty="0">
                <a:latin typeface="微软雅黑" pitchFamily="34" charset="-122"/>
                <a:ea typeface="微软雅黑" pitchFamily="34" charset="-122"/>
              </a:rPr>
              <a:t>海洋重點功能區</a:t>
            </a:r>
            <a:endParaRPr lang="en-US" altLang="zh-CN" sz="1600" dirty="0">
              <a:latin typeface="微软雅黑" pitchFamily="34" charset="-122"/>
              <a:ea typeface="微软雅黑" pitchFamily="34" charset="-122"/>
            </a:endParaRPr>
          </a:p>
        </p:txBody>
      </p:sp>
      <p:sp>
        <p:nvSpPr>
          <p:cNvPr id="31" name="TextBox 30"/>
          <p:cNvSpPr txBox="1"/>
          <p:nvPr/>
        </p:nvSpPr>
        <p:spPr>
          <a:xfrm>
            <a:off x="9512755" y="3538510"/>
            <a:ext cx="2324522" cy="369888"/>
          </a:xfrm>
          <a:prstGeom prst="rect">
            <a:avLst/>
          </a:prstGeom>
        </p:spPr>
        <p:style>
          <a:lnRef idx="2">
            <a:schemeClr val="dk1"/>
          </a:lnRef>
          <a:fillRef idx="1">
            <a:schemeClr val="lt1"/>
          </a:fillRef>
          <a:effectRef idx="0">
            <a:schemeClr val="dk1"/>
          </a:effectRef>
          <a:fontRef idx="minor">
            <a:schemeClr val="dk1"/>
          </a:fontRef>
        </p:style>
        <p:txBody>
          <a:bodyPr anchor="ctr"/>
          <a:lstStyle>
            <a:defPPr>
              <a:defRPr lang="zh-CN"/>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defRPr/>
            </a:pPr>
            <a:r>
              <a:rPr lang="zh-CN" altLang="en-US" sz="1600" dirty="0">
                <a:latin typeface="微软雅黑" pitchFamily="34" charset="-122"/>
                <a:ea typeface="微软雅黑" pitchFamily="34" charset="-122"/>
              </a:rPr>
              <a:t>海洋石油工程</a:t>
            </a:r>
            <a:endParaRPr lang="en-US" altLang="zh-CN" sz="1600" dirty="0">
              <a:latin typeface="微软雅黑" pitchFamily="34" charset="-122"/>
              <a:ea typeface="微软雅黑" pitchFamily="34" charset="-122"/>
            </a:endParaRPr>
          </a:p>
        </p:txBody>
      </p:sp>
      <p:sp>
        <p:nvSpPr>
          <p:cNvPr id="32" name="TextBox 31"/>
          <p:cNvSpPr txBox="1"/>
          <p:nvPr/>
        </p:nvSpPr>
        <p:spPr>
          <a:xfrm>
            <a:off x="9512755" y="3905656"/>
            <a:ext cx="2324522" cy="307974"/>
          </a:xfrm>
          <a:prstGeom prst="rect">
            <a:avLst/>
          </a:prstGeom>
        </p:spPr>
        <p:style>
          <a:lnRef idx="2">
            <a:schemeClr val="dk1"/>
          </a:lnRef>
          <a:fillRef idx="1">
            <a:schemeClr val="lt1"/>
          </a:fillRef>
          <a:effectRef idx="0">
            <a:schemeClr val="dk1"/>
          </a:effectRef>
          <a:fontRef idx="minor">
            <a:schemeClr val="dk1"/>
          </a:fontRef>
        </p:style>
        <p:txBody>
          <a:bodyPr anchor="ctr"/>
          <a:lstStyle>
            <a:defPPr>
              <a:defRPr lang="zh-CN"/>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defRPr/>
            </a:pPr>
            <a:r>
              <a:rPr lang="zh-CN" altLang="en-US" sz="1600" dirty="0">
                <a:latin typeface="微软雅黑" pitchFamily="34" charset="-122"/>
                <a:ea typeface="微软雅黑" pitchFamily="34" charset="-122"/>
              </a:rPr>
              <a:t>排污口</a:t>
            </a:r>
            <a:endParaRPr lang="en-US" altLang="zh-CN" sz="1600" dirty="0">
              <a:latin typeface="微软雅黑" pitchFamily="34" charset="-122"/>
              <a:ea typeface="微软雅黑" pitchFamily="34" charset="-122"/>
            </a:endParaRPr>
          </a:p>
        </p:txBody>
      </p:sp>
      <p:sp>
        <p:nvSpPr>
          <p:cNvPr id="33" name="TextBox 32"/>
          <p:cNvSpPr txBox="1"/>
          <p:nvPr/>
        </p:nvSpPr>
        <p:spPr>
          <a:xfrm>
            <a:off x="9512745" y="1755500"/>
            <a:ext cx="2324528" cy="368300"/>
          </a:xfrm>
          <a:prstGeom prst="rect">
            <a:avLst/>
          </a:prstGeom>
        </p:spPr>
        <p:style>
          <a:lnRef idx="2">
            <a:schemeClr val="dk1"/>
          </a:lnRef>
          <a:fillRef idx="1">
            <a:schemeClr val="lt1"/>
          </a:fillRef>
          <a:effectRef idx="0">
            <a:schemeClr val="dk1"/>
          </a:effectRef>
          <a:fontRef idx="minor">
            <a:schemeClr val="dk1"/>
          </a:fontRef>
        </p:style>
        <p:txBody>
          <a:bodyPr anchor="ctr"/>
          <a:lstStyle>
            <a:defPPr>
              <a:defRPr lang="zh-CN"/>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eaLnBrk="1" fontAlgn="auto" hangingPunct="1">
              <a:spcBef>
                <a:spcPts val="0"/>
              </a:spcBef>
              <a:spcAft>
                <a:spcPts val="0"/>
              </a:spcAft>
              <a:defRPr/>
            </a:pPr>
            <a:r>
              <a:rPr lang="zh-CN" altLang="en-US" sz="1600" dirty="0">
                <a:latin typeface="微软雅黑" pitchFamily="34" charset="-122"/>
                <a:ea typeface="微软雅黑" pitchFamily="34" charset="-122"/>
              </a:rPr>
              <a:t>海水浴場</a:t>
            </a:r>
            <a:endParaRPr lang="en-US" altLang="zh-CN" sz="1600" dirty="0">
              <a:latin typeface="微软雅黑" pitchFamily="34" charset="-122"/>
              <a:ea typeface="微软雅黑" pitchFamily="34" charset="-122"/>
            </a:endParaRPr>
          </a:p>
        </p:txBody>
      </p:sp>
      <p:sp>
        <p:nvSpPr>
          <p:cNvPr id="34" name="TextBox 33"/>
          <p:cNvSpPr txBox="1"/>
          <p:nvPr/>
        </p:nvSpPr>
        <p:spPr>
          <a:xfrm>
            <a:off x="9512756" y="4213630"/>
            <a:ext cx="2324521" cy="369888"/>
          </a:xfrm>
          <a:prstGeom prst="rect">
            <a:avLst/>
          </a:prstGeom>
        </p:spPr>
        <p:style>
          <a:lnRef idx="2">
            <a:schemeClr val="dk1"/>
          </a:lnRef>
          <a:fillRef idx="1">
            <a:schemeClr val="lt1"/>
          </a:fillRef>
          <a:effectRef idx="0">
            <a:schemeClr val="dk1"/>
          </a:effectRef>
          <a:fontRef idx="minor">
            <a:schemeClr val="dk1"/>
          </a:fontRef>
        </p:style>
        <p:txBody>
          <a:bodyPr anchor="ctr"/>
          <a:lstStyle>
            <a:defPPr>
              <a:defRPr lang="zh-CN"/>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defRPr/>
            </a:pPr>
            <a:r>
              <a:rPr lang="zh-CN" altLang="en-US" sz="1600" dirty="0">
                <a:latin typeface="微软雅黑" pitchFamily="34" charset="-122"/>
                <a:ea typeface="微软雅黑" pitchFamily="34" charset="-122"/>
              </a:rPr>
              <a:t>河流、湖泊</a:t>
            </a:r>
            <a:endParaRPr lang="en-US" altLang="zh-CN" sz="1600" dirty="0">
              <a:latin typeface="微软雅黑" pitchFamily="34" charset="-122"/>
              <a:ea typeface="微软雅黑" pitchFamily="34" charset="-122"/>
            </a:endParaRPr>
          </a:p>
        </p:txBody>
      </p:sp>
      <p:grpSp>
        <p:nvGrpSpPr>
          <p:cNvPr id="35" name="组合 30"/>
          <p:cNvGrpSpPr/>
          <p:nvPr/>
        </p:nvGrpSpPr>
        <p:grpSpPr bwMode="auto">
          <a:xfrm>
            <a:off x="4570836" y="2807969"/>
            <a:ext cx="5027943" cy="2889364"/>
            <a:chOff x="4927187" y="2688688"/>
            <a:chExt cx="5028940" cy="2889552"/>
          </a:xfrm>
        </p:grpSpPr>
        <p:cxnSp>
          <p:nvCxnSpPr>
            <p:cNvPr id="36" name="直接箭头连接符 35"/>
            <p:cNvCxnSpPr/>
            <p:nvPr/>
          </p:nvCxnSpPr>
          <p:spPr>
            <a:xfrm>
              <a:off x="4927187" y="2688688"/>
              <a:ext cx="4968288" cy="344511"/>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6732876" y="3047487"/>
              <a:ext cx="3223251" cy="41277"/>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376899" y="3088764"/>
              <a:ext cx="3518577" cy="484219"/>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6430859" y="3033199"/>
              <a:ext cx="3525266" cy="2545041"/>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732876" y="3063477"/>
              <a:ext cx="3223251" cy="2014237"/>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051731" y="3088764"/>
              <a:ext cx="2843744" cy="1005676"/>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9512757" y="4584673"/>
            <a:ext cx="2324521" cy="368300"/>
          </a:xfrm>
          <a:prstGeom prst="rect">
            <a:avLst/>
          </a:prstGeom>
        </p:spPr>
        <p:style>
          <a:lnRef idx="2">
            <a:schemeClr val="dk1"/>
          </a:lnRef>
          <a:fillRef idx="1">
            <a:schemeClr val="lt1"/>
          </a:fillRef>
          <a:effectRef idx="0">
            <a:schemeClr val="dk1"/>
          </a:effectRef>
          <a:fontRef idx="minor">
            <a:schemeClr val="dk1"/>
          </a:fontRef>
        </p:style>
        <p:txBody>
          <a:bodyPr anchor="ctr"/>
          <a:lstStyle>
            <a:defPPr>
              <a:defRPr lang="zh-CN"/>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defRPr/>
            </a:pPr>
            <a:r>
              <a:rPr lang="zh-CN" altLang="en-US" sz="1600" dirty="0">
                <a:latin typeface="微软雅黑" pitchFamily="34" charset="-122"/>
                <a:ea typeface="微软雅黑" pitchFamily="34" charset="-122"/>
              </a:rPr>
              <a:t>海洋牧場、垂釣基地</a:t>
            </a:r>
            <a:endParaRPr lang="en-US" altLang="zh-CN" sz="1600" dirty="0">
              <a:latin typeface="微软雅黑" pitchFamily="34" charset="-122"/>
              <a:ea typeface="微软雅黑" pitchFamily="34" charset="-122"/>
            </a:endParaRPr>
          </a:p>
        </p:txBody>
      </p:sp>
      <p:grpSp>
        <p:nvGrpSpPr>
          <p:cNvPr id="21" name="组合 3"/>
          <p:cNvGrpSpPr/>
          <p:nvPr/>
        </p:nvGrpSpPr>
        <p:grpSpPr bwMode="auto">
          <a:xfrm>
            <a:off x="2034051" y="624205"/>
            <a:ext cx="492125" cy="319088"/>
            <a:chOff x="3017520" y="601990"/>
            <a:chExt cx="491490" cy="414010"/>
          </a:xfrm>
          <a:solidFill>
            <a:srgbClr val="1602A6"/>
          </a:solidFill>
        </p:grpSpPr>
        <p:sp>
          <p:nvSpPr>
            <p:cNvPr id="22" name="燕尾形 2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3" name="燕尾形 2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3" name="燕尾形 42"/>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44"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主營業務</a:t>
            </a:r>
          </a:p>
        </p:txBody>
      </p:sp>
      <p:sp>
        <p:nvSpPr>
          <p:cNvPr id="47" name="矩形 46"/>
          <p:cNvSpPr/>
          <p:nvPr/>
        </p:nvSpPr>
        <p:spPr>
          <a:xfrm>
            <a:off x="7803605"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主營業務</a:t>
            </a:r>
          </a:p>
        </p:txBody>
      </p:sp>
      <p:sp>
        <p:nvSpPr>
          <p:cNvPr id="71" name="文本框 1"/>
          <p:cNvSpPr txBox="1">
            <a:spLocks noChangeArrowheads="1"/>
          </p:cNvSpPr>
          <p:nvPr/>
        </p:nvSpPr>
        <p:spPr bwMode="auto">
          <a:xfrm>
            <a:off x="2478325" y="583396"/>
            <a:ext cx="3262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b="1" dirty="0">
                <a:solidFill>
                  <a:srgbClr val="141316"/>
                </a:solidFill>
                <a:latin typeface="微软雅黑" pitchFamily="34" charset="-122"/>
                <a:ea typeface="微软雅黑" pitchFamily="34" charset="-122"/>
              </a:rPr>
              <a:t>海洋保護區在綫監測與管理</a:t>
            </a:r>
          </a:p>
        </p:txBody>
      </p:sp>
      <p:grpSp>
        <p:nvGrpSpPr>
          <p:cNvPr id="2" name="组合 1"/>
          <p:cNvGrpSpPr/>
          <p:nvPr/>
        </p:nvGrpSpPr>
        <p:grpSpPr>
          <a:xfrm>
            <a:off x="948068" y="1113179"/>
            <a:ext cx="9817417" cy="5351527"/>
            <a:chOff x="948068" y="1113179"/>
            <a:chExt cx="9817417" cy="5351527"/>
          </a:xfrm>
        </p:grpSpPr>
        <p:sp>
          <p:nvSpPr>
            <p:cNvPr id="4" name="圆角矩形 3"/>
            <p:cNvSpPr/>
            <p:nvPr/>
          </p:nvSpPr>
          <p:spPr bwMode="auto">
            <a:xfrm>
              <a:off x="1045667" y="4024800"/>
              <a:ext cx="9633699" cy="2439906"/>
            </a:xfrm>
            <a:prstGeom prst="roundRect">
              <a:avLst>
                <a:gd name="adj" fmla="val 9544"/>
              </a:avLst>
            </a:prstGeom>
            <a:solidFill>
              <a:srgbClr val="CCECFF">
                <a:alpha val="30196"/>
              </a:srgbClr>
            </a:solidFill>
            <a:ln w="9525">
              <a:solidFill>
                <a:schemeClr val="accent2">
                  <a:lumMod val="75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7" name="圆角矩形 6"/>
            <p:cNvSpPr/>
            <p:nvPr/>
          </p:nvSpPr>
          <p:spPr bwMode="auto">
            <a:xfrm>
              <a:off x="8802002" y="1113179"/>
              <a:ext cx="1481224" cy="1366347"/>
            </a:xfrm>
            <a:prstGeom prst="roundRect">
              <a:avLst>
                <a:gd name="adj" fmla="val 12223"/>
              </a:avLst>
            </a:prstGeom>
            <a:solidFill>
              <a:srgbClr val="CCECFF">
                <a:alpha val="30196"/>
              </a:srgbClr>
            </a:solidFill>
            <a:ln w="9525">
              <a:solidFill>
                <a:schemeClr val="accent2">
                  <a:lumMod val="75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8" name="圆角矩形 7"/>
            <p:cNvSpPr/>
            <p:nvPr/>
          </p:nvSpPr>
          <p:spPr bwMode="auto">
            <a:xfrm>
              <a:off x="6941859" y="1124023"/>
              <a:ext cx="1481224" cy="1355503"/>
            </a:xfrm>
            <a:prstGeom prst="roundRect">
              <a:avLst>
                <a:gd name="adj" fmla="val 12223"/>
              </a:avLst>
            </a:prstGeom>
            <a:solidFill>
              <a:srgbClr val="CCECFF">
                <a:alpha val="30196"/>
              </a:srgbClr>
            </a:solidFill>
            <a:ln w="9525">
              <a:solidFill>
                <a:schemeClr val="accent2">
                  <a:lumMod val="75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9" name="圆角矩形 8"/>
            <p:cNvSpPr/>
            <p:nvPr/>
          </p:nvSpPr>
          <p:spPr bwMode="auto">
            <a:xfrm>
              <a:off x="5064493" y="1124023"/>
              <a:ext cx="1481224" cy="1355503"/>
            </a:xfrm>
            <a:prstGeom prst="roundRect">
              <a:avLst>
                <a:gd name="adj" fmla="val 12223"/>
              </a:avLst>
            </a:prstGeom>
            <a:solidFill>
              <a:srgbClr val="CCECFF">
                <a:alpha val="30196"/>
              </a:srgbClr>
            </a:solidFill>
            <a:ln w="9525">
              <a:solidFill>
                <a:schemeClr val="accent2">
                  <a:lumMod val="75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10" name="圆角矩形 9"/>
            <p:cNvSpPr/>
            <p:nvPr/>
          </p:nvSpPr>
          <p:spPr bwMode="auto">
            <a:xfrm>
              <a:off x="3204351" y="1124023"/>
              <a:ext cx="1481224" cy="1355503"/>
            </a:xfrm>
            <a:prstGeom prst="roundRect">
              <a:avLst>
                <a:gd name="adj" fmla="val 12223"/>
              </a:avLst>
            </a:prstGeom>
            <a:solidFill>
              <a:srgbClr val="CCECFF">
                <a:alpha val="30196"/>
              </a:srgbClr>
            </a:solidFill>
            <a:ln w="9525">
              <a:solidFill>
                <a:schemeClr val="accent2">
                  <a:lumMod val="75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11" name="圆角矩形 10"/>
            <p:cNvSpPr/>
            <p:nvPr/>
          </p:nvSpPr>
          <p:spPr bwMode="auto">
            <a:xfrm>
              <a:off x="1361433" y="1124023"/>
              <a:ext cx="1481224" cy="1355503"/>
            </a:xfrm>
            <a:prstGeom prst="roundRect">
              <a:avLst>
                <a:gd name="adj" fmla="val 12223"/>
              </a:avLst>
            </a:prstGeom>
            <a:solidFill>
              <a:srgbClr val="CCECFF">
                <a:alpha val="30196"/>
              </a:srgbClr>
            </a:solidFill>
            <a:ln w="9525">
              <a:solidFill>
                <a:schemeClr val="accent2">
                  <a:lumMod val="75000"/>
                </a:schemeClr>
              </a:solidFill>
              <a:prstDash val="dash"/>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13" name="Text Box 7"/>
            <p:cNvSpPr txBox="1">
              <a:spLocks noChangeArrowheads="1"/>
            </p:cNvSpPr>
            <p:nvPr/>
          </p:nvSpPr>
          <p:spPr bwMode="auto">
            <a:xfrm>
              <a:off x="1481997" y="1160170"/>
              <a:ext cx="1205648" cy="253916"/>
            </a:xfrm>
            <a:prstGeom prst="rect">
              <a:avLst/>
            </a:prstGeom>
            <a:noFill/>
            <a:ln w="9525">
              <a:noFill/>
              <a:miter lim="800000"/>
            </a:ln>
          </p:spPr>
          <p:txBody>
            <a:bodyPr>
              <a:spAutoFit/>
            </a:bodyPr>
            <a:lstStyle/>
            <a:p>
              <a:pPr algn="ctr" eaLnBrk="1" hangingPunct="1">
                <a:defRPr/>
              </a:pPr>
              <a:r>
                <a:rPr lang="zh-CN" altLang="en-US" sz="1050" dirty="0">
                  <a:latin typeface="幼圆" pitchFamily="49" charset="-122"/>
                  <a:ea typeface="幼圆" pitchFamily="49" charset="-122"/>
                </a:rPr>
                <a:t>水質數據</a:t>
              </a:r>
            </a:p>
          </p:txBody>
        </p:sp>
        <p:sp>
          <p:nvSpPr>
            <p:cNvPr id="14" name="Text Box 11"/>
            <p:cNvSpPr txBox="1">
              <a:spLocks noChangeArrowheads="1"/>
            </p:cNvSpPr>
            <p:nvPr/>
          </p:nvSpPr>
          <p:spPr bwMode="auto">
            <a:xfrm>
              <a:off x="3468445" y="2593388"/>
              <a:ext cx="18237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r>
                <a:rPr lang="zh-CN" altLang="en-US" sz="1200" dirty="0">
                  <a:latin typeface="微软雅黑" panose="020B0503020204020204" pitchFamily="34" charset="-122"/>
                  <a:ea typeface="微软雅黑" panose="020B0503020204020204" pitchFamily="34" charset="-122"/>
                  <a:cs typeface="Arial" pitchFamily="34" charset="0"/>
                </a:rPr>
                <a:t>實時數據</a:t>
              </a:r>
            </a:p>
          </p:txBody>
        </p:sp>
        <p:pic>
          <p:nvPicPr>
            <p:cNvPr id="1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6242" y="1586702"/>
              <a:ext cx="1027672" cy="72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p:cNvSpPr txBox="1">
              <a:spLocks noChangeArrowheads="1"/>
            </p:cNvSpPr>
            <p:nvPr/>
          </p:nvSpPr>
          <p:spPr bwMode="auto">
            <a:xfrm>
              <a:off x="3324916" y="1178243"/>
              <a:ext cx="1205648" cy="253916"/>
            </a:xfrm>
            <a:prstGeom prst="rect">
              <a:avLst/>
            </a:prstGeom>
            <a:noFill/>
            <a:ln w="9525">
              <a:noFill/>
              <a:miter lim="800000"/>
            </a:ln>
          </p:spPr>
          <p:txBody>
            <a:bodyPr>
              <a:spAutoFit/>
            </a:bodyPr>
            <a:lstStyle/>
            <a:p>
              <a:pPr algn="ctr" eaLnBrk="1" hangingPunct="1">
                <a:defRPr/>
              </a:pPr>
              <a:r>
                <a:rPr lang="zh-CN" altLang="en-US" sz="1050" dirty="0">
                  <a:latin typeface="微软雅黑" panose="020B0503020204020204" pitchFamily="34" charset="-122"/>
                  <a:ea typeface="微软雅黑" panose="020B0503020204020204" pitchFamily="34" charset="-122"/>
                </a:rPr>
                <a:t>水文數據</a:t>
              </a:r>
            </a:p>
          </p:txBody>
        </p:sp>
        <p:sp>
          <p:nvSpPr>
            <p:cNvPr id="17" name="Text Box 7"/>
            <p:cNvSpPr txBox="1">
              <a:spLocks noChangeArrowheads="1"/>
            </p:cNvSpPr>
            <p:nvPr/>
          </p:nvSpPr>
          <p:spPr bwMode="auto">
            <a:xfrm>
              <a:off x="5185058" y="1178243"/>
              <a:ext cx="1205648" cy="253916"/>
            </a:xfrm>
            <a:prstGeom prst="rect">
              <a:avLst/>
            </a:prstGeom>
            <a:noFill/>
            <a:ln w="9525">
              <a:noFill/>
              <a:miter lim="800000"/>
            </a:ln>
          </p:spPr>
          <p:txBody>
            <a:bodyPr>
              <a:spAutoFit/>
            </a:bodyPr>
            <a:lstStyle/>
            <a:p>
              <a:pPr algn="ctr" eaLnBrk="1" hangingPunct="1">
                <a:defRPr/>
              </a:pPr>
              <a:r>
                <a:rPr lang="zh-CN" altLang="en-US" sz="1050" dirty="0">
                  <a:latin typeface="微软雅黑" panose="020B0503020204020204" pitchFamily="34" charset="-122"/>
                  <a:ea typeface="微软雅黑" panose="020B0503020204020204" pitchFamily="34" charset="-122"/>
                </a:rPr>
                <a:t>氣象數據</a:t>
              </a:r>
            </a:p>
          </p:txBody>
        </p:sp>
        <p:sp>
          <p:nvSpPr>
            <p:cNvPr id="18" name="Text Box 7"/>
            <p:cNvSpPr txBox="1">
              <a:spLocks noChangeArrowheads="1"/>
            </p:cNvSpPr>
            <p:nvPr/>
          </p:nvSpPr>
          <p:spPr bwMode="auto">
            <a:xfrm>
              <a:off x="7062424" y="1178243"/>
              <a:ext cx="1205648" cy="253916"/>
            </a:xfrm>
            <a:prstGeom prst="rect">
              <a:avLst/>
            </a:prstGeom>
            <a:noFill/>
            <a:ln w="9525">
              <a:noFill/>
              <a:miter lim="800000"/>
            </a:ln>
          </p:spPr>
          <p:txBody>
            <a:bodyPr>
              <a:spAutoFit/>
            </a:bodyPr>
            <a:lstStyle/>
            <a:p>
              <a:pPr algn="ctr" eaLnBrk="1" hangingPunct="1">
                <a:defRPr/>
              </a:pPr>
              <a:r>
                <a:rPr lang="zh-CN" altLang="en-US" sz="1050" dirty="0">
                  <a:latin typeface="微软雅黑" panose="020B0503020204020204" pitchFamily="34" charset="-122"/>
                  <a:ea typeface="微软雅黑" panose="020B0503020204020204" pitchFamily="34" charset="-122"/>
                </a:rPr>
                <a:t>使用標準</a:t>
              </a:r>
            </a:p>
          </p:txBody>
        </p:sp>
        <p:sp>
          <p:nvSpPr>
            <p:cNvPr id="19" name="Text Box 7"/>
            <p:cNvSpPr txBox="1">
              <a:spLocks noChangeArrowheads="1"/>
            </p:cNvSpPr>
            <p:nvPr/>
          </p:nvSpPr>
          <p:spPr bwMode="auto">
            <a:xfrm>
              <a:off x="8922566" y="1167399"/>
              <a:ext cx="1205648" cy="253916"/>
            </a:xfrm>
            <a:prstGeom prst="rect">
              <a:avLst/>
            </a:prstGeom>
            <a:noFill/>
            <a:ln w="9525">
              <a:noFill/>
              <a:miter lim="800000"/>
            </a:ln>
          </p:spPr>
          <p:txBody>
            <a:bodyPr>
              <a:spAutoFit/>
            </a:bodyPr>
            <a:lstStyle/>
            <a:p>
              <a:pPr algn="ctr" eaLnBrk="1" hangingPunct="1">
                <a:defRPr/>
              </a:pPr>
              <a:r>
                <a:rPr lang="zh-CN" altLang="en-US" sz="1050" dirty="0">
                  <a:latin typeface="微软雅黑" panose="020B0503020204020204" pitchFamily="34" charset="-122"/>
                  <a:ea typeface="微软雅黑" panose="020B0503020204020204" pitchFamily="34" charset="-122"/>
                </a:rPr>
                <a:t>歷史數據</a:t>
              </a:r>
            </a:p>
          </p:txBody>
        </p:sp>
        <p:sp>
          <p:nvSpPr>
            <p:cNvPr id="20" name="圆角矩形 19"/>
            <p:cNvSpPr/>
            <p:nvPr/>
          </p:nvSpPr>
          <p:spPr bwMode="auto">
            <a:xfrm>
              <a:off x="948068" y="3086792"/>
              <a:ext cx="9817417" cy="569311"/>
            </a:xfrm>
            <a:prstGeom prst="roundRect">
              <a:avLst/>
            </a:prstGeom>
            <a:gradFill flip="none" rotWithShape="1">
              <a:gsLst>
                <a:gs pos="0">
                  <a:srgbClr val="00FF99">
                    <a:tint val="66000"/>
                    <a:satMod val="160000"/>
                  </a:srgbClr>
                </a:gs>
                <a:gs pos="50000">
                  <a:srgbClr val="00FF99">
                    <a:tint val="44500"/>
                    <a:satMod val="160000"/>
                  </a:srgbClr>
                </a:gs>
                <a:gs pos="100000">
                  <a:srgbClr val="00FF99">
                    <a:tint val="23500"/>
                    <a:satMod val="160000"/>
                  </a:srgbClr>
                </a:gs>
              </a:gsLst>
              <a:lin ang="16200000" scaled="1"/>
              <a:tileRect/>
            </a:gradFill>
            <a:ln w="9525">
              <a:solidFill>
                <a:srgbClr val="00FF99"/>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21" name="下箭头 20"/>
            <p:cNvSpPr/>
            <p:nvPr/>
          </p:nvSpPr>
          <p:spPr bwMode="auto">
            <a:xfrm>
              <a:off x="2532634" y="2560856"/>
              <a:ext cx="947294" cy="406652"/>
            </a:xfrm>
            <a:prstGeom prst="downArrow">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6200000" scaled="1"/>
              <a:tileRect/>
            </a:gradFill>
            <a:ln>
              <a:solidFill>
                <a:schemeClr val="accent1">
                  <a:lumMod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22" name="下箭头 21"/>
            <p:cNvSpPr/>
            <p:nvPr/>
          </p:nvSpPr>
          <p:spPr bwMode="auto">
            <a:xfrm>
              <a:off x="5340070" y="2560856"/>
              <a:ext cx="947295" cy="406652"/>
            </a:xfrm>
            <a:prstGeom prst="downArrow">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6200000" scaled="1"/>
              <a:tileRect/>
            </a:gradFill>
            <a:ln>
              <a:solidFill>
                <a:schemeClr val="accent1">
                  <a:lumMod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23" name="下箭头 22"/>
            <p:cNvSpPr/>
            <p:nvPr/>
          </p:nvSpPr>
          <p:spPr bwMode="auto">
            <a:xfrm>
              <a:off x="8181954" y="2560856"/>
              <a:ext cx="947294" cy="406652"/>
            </a:xfrm>
            <a:prstGeom prst="downArrow">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6200000" scaled="1"/>
              <a:tileRect/>
            </a:gradFill>
            <a:ln>
              <a:solidFill>
                <a:schemeClr val="accent1">
                  <a:lumMod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24" name="Text Box 11"/>
            <p:cNvSpPr txBox="1">
              <a:spLocks noChangeArrowheads="1"/>
            </p:cNvSpPr>
            <p:nvPr/>
          </p:nvSpPr>
          <p:spPr bwMode="auto">
            <a:xfrm>
              <a:off x="6258468" y="2608409"/>
              <a:ext cx="18237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1200">
                  <a:latin typeface="微软雅黑" panose="020B0503020204020204" pitchFamily="34" charset="-122"/>
                  <a:ea typeface="微软雅黑" panose="020B0503020204020204" pitchFamily="34" charset="-122"/>
                  <a:cs typeface="Arial" pitchFamily="34" charset="0"/>
                </a:defRPr>
              </a:lvl1pPr>
              <a:lvl2pPr>
                <a:defRPr sz="2800">
                  <a:latin typeface="Arial" pitchFamily="34" charset="0"/>
                  <a:ea typeface="宋体" pitchFamily="2" charset="-122"/>
                </a:defRPr>
              </a:lvl2pPr>
              <a:lvl3pPr>
                <a:defRPr sz="2400">
                  <a:latin typeface="Arial" pitchFamily="34" charset="0"/>
                  <a:ea typeface="宋体" pitchFamily="2" charset="-122"/>
                </a:defRPr>
              </a:lvl3pPr>
              <a:lvl4pPr>
                <a:defRPr sz="2000">
                  <a:latin typeface="Arial" pitchFamily="34" charset="0"/>
                  <a:ea typeface="宋体" pitchFamily="2" charset="-122"/>
                </a:defRPr>
              </a:lvl4pPr>
              <a:lvl5pPr>
                <a:defRPr sz="2000">
                  <a:latin typeface="Arial" pitchFamily="34" charset="0"/>
                  <a:ea typeface="宋体" pitchFamily="2" charset="-122"/>
                </a:defRPr>
              </a:lvl5pPr>
              <a:lvl6pPr eaLnBrk="0" fontAlgn="base" hangingPunct="0">
                <a:spcBef>
                  <a:spcPct val="20000"/>
                </a:spcBef>
                <a:spcAft>
                  <a:spcPct val="0"/>
                </a:spcAft>
                <a:buChar char="»"/>
                <a:defRPr sz="2000">
                  <a:latin typeface="Arial" pitchFamily="34" charset="0"/>
                  <a:ea typeface="宋体" pitchFamily="2" charset="-122"/>
                </a:defRPr>
              </a:lvl6pPr>
              <a:lvl7pPr eaLnBrk="0" fontAlgn="base" hangingPunct="0">
                <a:spcBef>
                  <a:spcPct val="20000"/>
                </a:spcBef>
                <a:spcAft>
                  <a:spcPct val="0"/>
                </a:spcAft>
                <a:buChar char="»"/>
                <a:defRPr sz="2000">
                  <a:latin typeface="Arial" pitchFamily="34" charset="0"/>
                  <a:ea typeface="宋体" pitchFamily="2" charset="-122"/>
                </a:defRPr>
              </a:lvl7pPr>
              <a:lvl8pPr eaLnBrk="0" fontAlgn="base" hangingPunct="0">
                <a:spcBef>
                  <a:spcPct val="20000"/>
                </a:spcBef>
                <a:spcAft>
                  <a:spcPct val="0"/>
                </a:spcAft>
                <a:buChar char="»"/>
                <a:defRPr sz="2000">
                  <a:latin typeface="Arial" pitchFamily="34" charset="0"/>
                  <a:ea typeface="宋体" pitchFamily="2" charset="-122"/>
                </a:defRPr>
              </a:lvl8pPr>
              <a:lvl9pPr eaLnBrk="0" fontAlgn="base" hangingPunct="0">
                <a:spcBef>
                  <a:spcPct val="20000"/>
                </a:spcBef>
                <a:spcAft>
                  <a:spcPct val="0"/>
                </a:spcAft>
                <a:buChar char="»"/>
                <a:defRPr sz="2000">
                  <a:latin typeface="Arial" pitchFamily="34" charset="0"/>
                  <a:ea typeface="宋体" pitchFamily="2" charset="-122"/>
                </a:defRPr>
              </a:lvl9pPr>
            </a:lstStyle>
            <a:p>
              <a:r>
                <a:rPr lang="zh-CN" altLang="en-US" dirty="0"/>
                <a:t>其他信息</a:t>
              </a:r>
            </a:p>
          </p:txBody>
        </p:sp>
        <p:sp>
          <p:nvSpPr>
            <p:cNvPr id="25" name="Text Box 5"/>
            <p:cNvSpPr txBox="1">
              <a:spLocks noChangeArrowheads="1"/>
            </p:cNvSpPr>
            <p:nvPr/>
          </p:nvSpPr>
          <p:spPr bwMode="auto">
            <a:xfrm>
              <a:off x="2569491" y="3142271"/>
              <a:ext cx="13032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hangingPunct="1"/>
              <a:r>
                <a:rPr lang="zh-CN" altLang="en-US" sz="1200" dirty="0">
                  <a:latin typeface="微软雅黑" panose="020B0503020204020204" pitchFamily="34" charset="-122"/>
                  <a:ea typeface="微软雅黑" panose="020B0503020204020204" pitchFamily="34" charset="-122"/>
                  <a:cs typeface="Arial" pitchFamily="34" charset="0"/>
                </a:rPr>
                <a:t>高性能數據處理與分析平台</a:t>
              </a:r>
            </a:p>
          </p:txBody>
        </p:sp>
        <p:sp>
          <p:nvSpPr>
            <p:cNvPr id="26" name="Text Box 5"/>
            <p:cNvSpPr txBox="1">
              <a:spLocks noChangeArrowheads="1"/>
            </p:cNvSpPr>
            <p:nvPr/>
          </p:nvSpPr>
          <p:spPr bwMode="auto">
            <a:xfrm>
              <a:off x="5787882" y="3183913"/>
              <a:ext cx="1175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1100">
                  <a:latin typeface="微软雅黑" panose="020B0503020204020204" pitchFamily="34" charset="-122"/>
                  <a:ea typeface="微软雅黑" panose="020B0503020204020204" pitchFamily="34" charset="-122"/>
                  <a:cs typeface="Arial" pitchFamily="34" charset="0"/>
                </a:defRPr>
              </a:lvl1pPr>
              <a:lvl2pPr>
                <a:defRPr sz="2800">
                  <a:latin typeface="Arial" pitchFamily="34" charset="0"/>
                  <a:ea typeface="宋体" pitchFamily="2" charset="-122"/>
                </a:defRPr>
              </a:lvl2pPr>
              <a:lvl3pPr>
                <a:defRPr sz="2400">
                  <a:latin typeface="Arial" pitchFamily="34" charset="0"/>
                  <a:ea typeface="宋体" pitchFamily="2" charset="-122"/>
                </a:defRPr>
              </a:lvl3pPr>
              <a:lvl4pPr>
                <a:defRPr sz="2000">
                  <a:latin typeface="Arial" pitchFamily="34" charset="0"/>
                  <a:ea typeface="宋体" pitchFamily="2" charset="-122"/>
                </a:defRPr>
              </a:lvl4pPr>
              <a:lvl5pPr>
                <a:defRPr sz="2000">
                  <a:latin typeface="Arial" pitchFamily="34" charset="0"/>
                  <a:ea typeface="宋体" pitchFamily="2" charset="-122"/>
                </a:defRPr>
              </a:lvl5pPr>
              <a:lvl6pPr eaLnBrk="0" fontAlgn="base" hangingPunct="0">
                <a:spcBef>
                  <a:spcPct val="20000"/>
                </a:spcBef>
                <a:spcAft>
                  <a:spcPct val="0"/>
                </a:spcAft>
                <a:buChar char="»"/>
                <a:defRPr sz="2000">
                  <a:latin typeface="Arial" pitchFamily="34" charset="0"/>
                  <a:ea typeface="宋体" pitchFamily="2" charset="-122"/>
                </a:defRPr>
              </a:lvl6pPr>
              <a:lvl7pPr eaLnBrk="0" fontAlgn="base" hangingPunct="0">
                <a:spcBef>
                  <a:spcPct val="20000"/>
                </a:spcBef>
                <a:spcAft>
                  <a:spcPct val="0"/>
                </a:spcAft>
                <a:buChar char="»"/>
                <a:defRPr sz="2000">
                  <a:latin typeface="Arial" pitchFamily="34" charset="0"/>
                  <a:ea typeface="宋体" pitchFamily="2" charset="-122"/>
                </a:defRPr>
              </a:lvl7pPr>
              <a:lvl8pPr eaLnBrk="0" fontAlgn="base" hangingPunct="0">
                <a:spcBef>
                  <a:spcPct val="20000"/>
                </a:spcBef>
                <a:spcAft>
                  <a:spcPct val="0"/>
                </a:spcAft>
                <a:buChar char="»"/>
                <a:defRPr sz="2000">
                  <a:latin typeface="Arial" pitchFamily="34" charset="0"/>
                  <a:ea typeface="宋体" pitchFamily="2" charset="-122"/>
                </a:defRPr>
              </a:lvl8pPr>
              <a:lvl9pPr eaLnBrk="0" fontAlgn="base" hangingPunct="0">
                <a:spcBef>
                  <a:spcPct val="20000"/>
                </a:spcBef>
                <a:spcAft>
                  <a:spcPct val="0"/>
                </a:spcAft>
                <a:buChar char="»"/>
                <a:defRPr sz="2000">
                  <a:latin typeface="Arial" pitchFamily="34" charset="0"/>
                  <a:ea typeface="宋体" pitchFamily="2" charset="-122"/>
                </a:defRPr>
              </a:lvl9pPr>
            </a:lstStyle>
            <a:p>
              <a:r>
                <a:rPr lang="zh-CN" altLang="en-US" sz="1200" dirty="0"/>
                <a:t>先進的數據管理技術</a:t>
              </a:r>
            </a:p>
          </p:txBody>
        </p:sp>
        <p:sp>
          <p:nvSpPr>
            <p:cNvPr id="27" name="椭圆 26"/>
            <p:cNvSpPr/>
            <p:nvPr/>
          </p:nvSpPr>
          <p:spPr bwMode="auto">
            <a:xfrm>
              <a:off x="7579142" y="2924127"/>
              <a:ext cx="947301" cy="894639"/>
            </a:xfrm>
            <a:prstGeom prst="ellipse">
              <a:avLst/>
            </a:prstGeom>
            <a:blipFill rotWithShape="0">
              <a:blip r:embed="rId3" cstate="print"/>
              <a:stretch>
                <a:fillRect/>
              </a:stretch>
            </a:blipFill>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rgbClr r="0" g="0" b="0"/>
            </a:fillRef>
            <a:effectRef idx="0">
              <a:schemeClr val="accent5">
                <a:tint val="50000"/>
                <a:hueOff val="-3432031"/>
                <a:satOff val="-67681"/>
                <a:lumOff val="-14530"/>
                <a:alphaOff val="0"/>
              </a:schemeClr>
            </a:effectRef>
            <a:fontRef idx="minor">
              <a:schemeClr val="lt1">
                <a:hueOff val="0"/>
                <a:satOff val="0"/>
                <a:lumOff val="0"/>
                <a:alphaOff val="0"/>
              </a:schemeClr>
            </a:fontRef>
          </p:style>
          <p:txBody>
            <a:bodyPr/>
            <a:lstStyle/>
            <a:p>
              <a:pPr eaLnBrk="1" fontAlgn="t" hangingPunct="1">
                <a:lnSpc>
                  <a:spcPct val="90000"/>
                </a:lnSpc>
                <a:spcBef>
                  <a:spcPct val="20000"/>
                </a:spcBef>
                <a:buClr>
                  <a:srgbClr val="175593"/>
                </a:buClr>
                <a:buSzPct val="50000"/>
                <a:buFont typeface="Wingdings" pitchFamily="2" charset="2"/>
                <a:buChar char="n"/>
                <a:defRPr/>
              </a:pPr>
              <a:endParaRPr lang="zh-CN" altLang="en-US" sz="1200" dirty="0"/>
            </a:p>
          </p:txBody>
        </p:sp>
        <p:sp>
          <p:nvSpPr>
            <p:cNvPr id="28" name="Text Box 5"/>
            <p:cNvSpPr txBox="1">
              <a:spLocks noChangeArrowheads="1"/>
            </p:cNvSpPr>
            <p:nvPr/>
          </p:nvSpPr>
          <p:spPr bwMode="auto">
            <a:xfrm>
              <a:off x="8636742" y="3178383"/>
              <a:ext cx="10953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defRPr sz="1100">
                  <a:latin typeface="微软雅黑" panose="020B0503020204020204" pitchFamily="34" charset="-122"/>
                  <a:ea typeface="微软雅黑" panose="020B0503020204020204" pitchFamily="34" charset="-122"/>
                  <a:cs typeface="Arial" pitchFamily="34" charset="0"/>
                </a:defRPr>
              </a:lvl1pPr>
              <a:lvl2pPr>
                <a:defRPr sz="2800">
                  <a:latin typeface="Arial" pitchFamily="34" charset="0"/>
                  <a:ea typeface="宋体" pitchFamily="2" charset="-122"/>
                </a:defRPr>
              </a:lvl2pPr>
              <a:lvl3pPr>
                <a:defRPr sz="2400">
                  <a:latin typeface="Arial" pitchFamily="34" charset="0"/>
                  <a:ea typeface="宋体" pitchFamily="2" charset="-122"/>
                </a:defRPr>
              </a:lvl3pPr>
              <a:lvl4pPr>
                <a:defRPr sz="2000">
                  <a:latin typeface="Arial" pitchFamily="34" charset="0"/>
                  <a:ea typeface="宋体" pitchFamily="2" charset="-122"/>
                </a:defRPr>
              </a:lvl4pPr>
              <a:lvl5pPr>
                <a:defRPr sz="2000">
                  <a:latin typeface="Arial" pitchFamily="34" charset="0"/>
                  <a:ea typeface="宋体" pitchFamily="2" charset="-122"/>
                </a:defRPr>
              </a:lvl5pPr>
              <a:lvl6pPr eaLnBrk="0" fontAlgn="base" hangingPunct="0">
                <a:spcBef>
                  <a:spcPct val="20000"/>
                </a:spcBef>
                <a:spcAft>
                  <a:spcPct val="0"/>
                </a:spcAft>
                <a:buChar char="»"/>
                <a:defRPr sz="2000">
                  <a:latin typeface="Arial" pitchFamily="34" charset="0"/>
                  <a:ea typeface="宋体" pitchFamily="2" charset="-122"/>
                </a:defRPr>
              </a:lvl6pPr>
              <a:lvl7pPr eaLnBrk="0" fontAlgn="base" hangingPunct="0">
                <a:spcBef>
                  <a:spcPct val="20000"/>
                </a:spcBef>
                <a:spcAft>
                  <a:spcPct val="0"/>
                </a:spcAft>
                <a:buChar char="»"/>
                <a:defRPr sz="2000">
                  <a:latin typeface="Arial" pitchFamily="34" charset="0"/>
                  <a:ea typeface="宋体" pitchFamily="2" charset="-122"/>
                </a:defRPr>
              </a:lvl7pPr>
              <a:lvl8pPr eaLnBrk="0" fontAlgn="base" hangingPunct="0">
                <a:spcBef>
                  <a:spcPct val="20000"/>
                </a:spcBef>
                <a:spcAft>
                  <a:spcPct val="0"/>
                </a:spcAft>
                <a:buChar char="»"/>
                <a:defRPr sz="2000">
                  <a:latin typeface="Arial" pitchFamily="34" charset="0"/>
                  <a:ea typeface="宋体" pitchFamily="2" charset="-122"/>
                </a:defRPr>
              </a:lvl8pPr>
              <a:lvl9pPr eaLnBrk="0" fontAlgn="base" hangingPunct="0">
                <a:spcBef>
                  <a:spcPct val="20000"/>
                </a:spcBef>
                <a:spcAft>
                  <a:spcPct val="0"/>
                </a:spcAft>
                <a:buChar char="»"/>
                <a:defRPr sz="2000">
                  <a:latin typeface="Arial" pitchFamily="34" charset="0"/>
                  <a:ea typeface="宋体" pitchFamily="2" charset="-122"/>
                </a:defRPr>
              </a:lvl9pPr>
            </a:lstStyle>
            <a:p>
              <a:r>
                <a:rPr lang="zh-CN" altLang="en-US" sz="1200" dirty="0"/>
                <a:t>豐富的數據應用體系</a:t>
              </a:r>
            </a:p>
          </p:txBody>
        </p:sp>
        <p:sp>
          <p:nvSpPr>
            <p:cNvPr id="29" name="环形箭头 28"/>
            <p:cNvSpPr/>
            <p:nvPr/>
          </p:nvSpPr>
          <p:spPr bwMode="auto">
            <a:xfrm>
              <a:off x="7894895" y="4500130"/>
              <a:ext cx="1578824" cy="1494668"/>
            </a:xfrm>
            <a:prstGeom prst="circularArrow">
              <a:avLst>
                <a:gd name="adj1" fmla="val 12500"/>
                <a:gd name="adj2" fmla="val 1142319"/>
                <a:gd name="adj3" fmla="val 20457681"/>
                <a:gd name="adj4" fmla="val 1134991"/>
                <a:gd name="adj5" fmla="val 12500"/>
              </a:avLst>
            </a:prstGeom>
            <a:solidFill>
              <a:schemeClr val="accent2"/>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cxnSp>
          <p:nvCxnSpPr>
            <p:cNvPr id="30" name="直接连接符 29"/>
            <p:cNvCxnSpPr>
              <a:stCxn id="43" idx="4"/>
              <a:endCxn id="51" idx="0"/>
            </p:cNvCxnSpPr>
            <p:nvPr/>
          </p:nvCxnSpPr>
          <p:spPr bwMode="auto">
            <a:xfrm rot="16200000" flipH="1">
              <a:off x="8172178" y="4389551"/>
              <a:ext cx="285559" cy="694682"/>
            </a:xfrm>
            <a:prstGeom prst="line">
              <a:avLst/>
            </a:prstGeom>
            <a:ln w="19050">
              <a:solidFill>
                <a:srgbClr val="2F2F98"/>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直接连接符 30"/>
            <p:cNvCxnSpPr>
              <a:stCxn id="40" idx="4"/>
              <a:endCxn id="51" idx="0"/>
            </p:cNvCxnSpPr>
            <p:nvPr/>
          </p:nvCxnSpPr>
          <p:spPr bwMode="auto">
            <a:xfrm rot="5400000">
              <a:off x="8904178" y="4352232"/>
              <a:ext cx="285559" cy="769318"/>
            </a:xfrm>
            <a:prstGeom prst="line">
              <a:avLst/>
            </a:prstGeom>
            <a:ln w="19050">
              <a:solidFill>
                <a:srgbClr val="2F2F98"/>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直接连接符 31"/>
            <p:cNvCxnSpPr>
              <a:stCxn id="39" idx="2"/>
              <a:endCxn id="51" idx="6"/>
            </p:cNvCxnSpPr>
            <p:nvPr/>
          </p:nvCxnSpPr>
          <p:spPr bwMode="auto">
            <a:xfrm rot="10800000">
              <a:off x="9058441" y="5251983"/>
              <a:ext cx="415278" cy="12651"/>
            </a:xfrm>
            <a:prstGeom prst="line">
              <a:avLst/>
            </a:prstGeom>
            <a:ln w="19050">
              <a:solidFill>
                <a:srgbClr val="2F2F98"/>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直接连接符 32"/>
            <p:cNvCxnSpPr>
              <a:stCxn id="51" idx="2"/>
              <a:endCxn id="45" idx="6"/>
            </p:cNvCxnSpPr>
            <p:nvPr/>
          </p:nvCxnSpPr>
          <p:spPr bwMode="auto">
            <a:xfrm rot="10800000" flipV="1">
              <a:off x="7837483" y="5251983"/>
              <a:ext cx="430588" cy="12651"/>
            </a:xfrm>
            <a:prstGeom prst="line">
              <a:avLst/>
            </a:prstGeom>
            <a:ln w="19050">
              <a:solidFill>
                <a:srgbClr val="2F2F98"/>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直接连接符 33"/>
            <p:cNvCxnSpPr>
              <a:stCxn id="51" idx="4"/>
              <a:endCxn id="47" idx="0"/>
            </p:cNvCxnSpPr>
            <p:nvPr/>
          </p:nvCxnSpPr>
          <p:spPr bwMode="auto">
            <a:xfrm rot="5400000">
              <a:off x="8158623" y="5433288"/>
              <a:ext cx="312669" cy="694682"/>
            </a:xfrm>
            <a:prstGeom prst="line">
              <a:avLst/>
            </a:prstGeom>
            <a:ln w="19050">
              <a:solidFill>
                <a:srgbClr val="2F2F98"/>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直接连接符 34"/>
            <p:cNvCxnSpPr>
              <a:stCxn id="51" idx="4"/>
              <a:endCxn id="48" idx="0"/>
            </p:cNvCxnSpPr>
            <p:nvPr/>
          </p:nvCxnSpPr>
          <p:spPr bwMode="auto">
            <a:xfrm rot="16200000" flipH="1">
              <a:off x="8890624" y="5395970"/>
              <a:ext cx="312669" cy="769318"/>
            </a:xfrm>
            <a:prstGeom prst="line">
              <a:avLst/>
            </a:prstGeom>
            <a:ln w="19050">
              <a:solidFill>
                <a:srgbClr val="2F2F98"/>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6" name="下箭头 35"/>
            <p:cNvSpPr/>
            <p:nvPr/>
          </p:nvSpPr>
          <p:spPr bwMode="auto">
            <a:xfrm>
              <a:off x="2532634" y="3748278"/>
              <a:ext cx="947294" cy="406650"/>
            </a:xfrm>
            <a:prstGeom prst="downArrow">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6200000" scaled="1"/>
              <a:tileRect/>
            </a:gradFill>
            <a:ln>
              <a:solidFill>
                <a:schemeClr val="accent1">
                  <a:lumMod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37" name="下箭头 36"/>
            <p:cNvSpPr/>
            <p:nvPr/>
          </p:nvSpPr>
          <p:spPr bwMode="auto">
            <a:xfrm>
              <a:off x="5340070" y="3759122"/>
              <a:ext cx="947295" cy="406650"/>
            </a:xfrm>
            <a:prstGeom prst="downArrow">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6200000" scaled="1"/>
              <a:tileRect/>
            </a:gradFill>
            <a:ln>
              <a:solidFill>
                <a:schemeClr val="accent1">
                  <a:lumMod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38" name="下箭头 37"/>
            <p:cNvSpPr/>
            <p:nvPr/>
          </p:nvSpPr>
          <p:spPr bwMode="auto">
            <a:xfrm>
              <a:off x="8181954" y="3759122"/>
              <a:ext cx="947294" cy="406650"/>
            </a:xfrm>
            <a:prstGeom prst="downArrow">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16200000" scaled="1"/>
              <a:tileRect/>
            </a:gradFill>
            <a:ln>
              <a:solidFill>
                <a:schemeClr val="accent1">
                  <a:lumMod val="5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39" name="椭圆 38"/>
            <p:cNvSpPr/>
            <p:nvPr/>
          </p:nvSpPr>
          <p:spPr bwMode="auto">
            <a:xfrm>
              <a:off x="9473719" y="5042332"/>
              <a:ext cx="947295" cy="446412"/>
            </a:xfrm>
            <a:prstGeom prst="ellipse">
              <a:avLst/>
            </a:prstGeom>
            <a:solidFill>
              <a:schemeClr val="accent2"/>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40" name="椭圆 39"/>
            <p:cNvSpPr/>
            <p:nvPr/>
          </p:nvSpPr>
          <p:spPr bwMode="auto">
            <a:xfrm>
              <a:off x="8957013" y="4147699"/>
              <a:ext cx="947295" cy="446413"/>
            </a:xfrm>
            <a:prstGeom prst="ellipse">
              <a:avLst/>
            </a:prstGeom>
            <a:solidFill>
              <a:schemeClr val="accent2"/>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41" name="TextBox 121"/>
            <p:cNvSpPr txBox="1">
              <a:spLocks noChangeArrowheads="1"/>
            </p:cNvSpPr>
            <p:nvPr/>
          </p:nvSpPr>
          <p:spPr bwMode="auto">
            <a:xfrm>
              <a:off x="8979022" y="4258184"/>
              <a:ext cx="935812"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fontAlgn="t" hangingPunct="1">
                <a:lnSpc>
                  <a:spcPct val="90000"/>
                </a:lnSpc>
                <a:spcBef>
                  <a:spcPct val="20000"/>
                </a:spcBef>
                <a:buClr>
                  <a:srgbClr val="175593"/>
                </a:buClr>
                <a:buSzPct val="50000"/>
                <a:buFont typeface="Wingdings" pitchFamily="2" charset="2"/>
                <a:buNone/>
              </a:pPr>
              <a:r>
                <a:rPr lang="zh-CN" altLang="en-US" sz="1200" dirty="0">
                  <a:latin typeface="幼圆" pitchFamily="49" charset="-122"/>
                  <a:ea typeface="幼圆" pitchFamily="49" charset="-122"/>
                  <a:cs typeface="Arial" pitchFamily="34" charset="0"/>
                </a:rPr>
                <a:t>發展規劃</a:t>
              </a:r>
            </a:p>
          </p:txBody>
        </p:sp>
        <p:sp>
          <p:nvSpPr>
            <p:cNvPr id="42" name="TextBox 120"/>
            <p:cNvSpPr txBox="1">
              <a:spLocks noChangeArrowheads="1"/>
            </p:cNvSpPr>
            <p:nvPr/>
          </p:nvSpPr>
          <p:spPr bwMode="auto">
            <a:xfrm>
              <a:off x="9565578" y="5168348"/>
              <a:ext cx="790370" cy="26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fontAlgn="t" hangingPunct="1">
                <a:lnSpc>
                  <a:spcPct val="90000"/>
                </a:lnSpc>
                <a:spcBef>
                  <a:spcPct val="20000"/>
                </a:spcBef>
                <a:buClr>
                  <a:srgbClr val="175593"/>
                </a:buClr>
                <a:buSzPct val="50000"/>
                <a:buFont typeface="Wingdings" pitchFamily="2" charset="2"/>
                <a:buNone/>
              </a:pPr>
              <a:r>
                <a:rPr lang="zh-CN" altLang="en-US" sz="1200" dirty="0">
                  <a:latin typeface="幼圆" pitchFamily="49" charset="-122"/>
                  <a:ea typeface="幼圆" pitchFamily="49" charset="-122"/>
                  <a:cs typeface="Arial" pitchFamily="34" charset="0"/>
                </a:rPr>
                <a:t>研究</a:t>
              </a:r>
            </a:p>
          </p:txBody>
        </p:sp>
        <p:sp>
          <p:nvSpPr>
            <p:cNvPr id="43" name="椭圆 42"/>
            <p:cNvSpPr/>
            <p:nvPr/>
          </p:nvSpPr>
          <p:spPr bwMode="auto">
            <a:xfrm>
              <a:off x="7493013" y="4147699"/>
              <a:ext cx="947294" cy="446413"/>
            </a:xfrm>
            <a:prstGeom prst="ellipse">
              <a:avLst/>
            </a:prstGeom>
            <a:solidFill>
              <a:srgbClr val="ED7D31"/>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44" name="TextBox 104"/>
            <p:cNvSpPr txBox="1">
              <a:spLocks noChangeArrowheads="1"/>
            </p:cNvSpPr>
            <p:nvPr/>
          </p:nvSpPr>
          <p:spPr bwMode="auto">
            <a:xfrm>
              <a:off x="7508769" y="4194438"/>
              <a:ext cx="998965" cy="422910"/>
            </a:xfrm>
            <a:prstGeom prst="rect">
              <a:avLst/>
            </a:prstGeom>
            <a:noFill/>
            <a:ln>
              <a:noFill/>
            </a:ln>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fontAlgn="t" hangingPunct="1">
                <a:lnSpc>
                  <a:spcPct val="90000"/>
                </a:lnSpc>
                <a:spcBef>
                  <a:spcPct val="20000"/>
                </a:spcBef>
                <a:buClr>
                  <a:srgbClr val="175593"/>
                </a:buClr>
                <a:buSzPct val="50000"/>
                <a:buFont typeface="Wingdings" pitchFamily="2" charset="2"/>
                <a:buNone/>
              </a:pPr>
              <a:r>
                <a:rPr lang="zh-CN" altLang="en-US" sz="1200" dirty="0">
                  <a:latin typeface="幼圆" pitchFamily="49" charset="-122"/>
                  <a:ea typeface="幼圆" pitchFamily="49" charset="-122"/>
                  <a:cs typeface="Arial" pitchFamily="34" charset="0"/>
                </a:rPr>
                <a:t>政策制定與監管</a:t>
              </a:r>
            </a:p>
          </p:txBody>
        </p:sp>
        <p:sp>
          <p:nvSpPr>
            <p:cNvPr id="45" name="椭圆 44"/>
            <p:cNvSpPr/>
            <p:nvPr/>
          </p:nvSpPr>
          <p:spPr bwMode="auto">
            <a:xfrm>
              <a:off x="6890188" y="5042332"/>
              <a:ext cx="947295" cy="446412"/>
            </a:xfrm>
            <a:prstGeom prst="ellipse">
              <a:avLst/>
            </a:prstGeom>
            <a:solidFill>
              <a:srgbClr val="ED7D31"/>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46" name="TextBox 111"/>
            <p:cNvSpPr txBox="1">
              <a:spLocks noChangeArrowheads="1"/>
            </p:cNvSpPr>
            <p:nvPr/>
          </p:nvSpPr>
          <p:spPr bwMode="auto">
            <a:xfrm>
              <a:off x="6957357" y="5087018"/>
              <a:ext cx="868832" cy="466281"/>
            </a:xfrm>
            <a:prstGeom prst="rect">
              <a:avLst/>
            </a:prstGeom>
            <a:noFill/>
            <a:ln>
              <a:noFill/>
            </a:ln>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fontAlgn="t" hangingPunct="1">
                <a:lnSpc>
                  <a:spcPct val="90000"/>
                </a:lnSpc>
                <a:spcBef>
                  <a:spcPct val="20000"/>
                </a:spcBef>
                <a:buClr>
                  <a:srgbClr val="175593"/>
                </a:buClr>
                <a:buSzPct val="50000"/>
                <a:buFont typeface="Wingdings" pitchFamily="2" charset="2"/>
                <a:buNone/>
              </a:pPr>
              <a:r>
                <a:rPr lang="zh-CN" altLang="en-US" sz="1200" dirty="0">
                  <a:latin typeface="幼圆" pitchFamily="49" charset="-122"/>
                  <a:ea typeface="幼圆" pitchFamily="49" charset="-122"/>
                  <a:cs typeface="Arial" pitchFamily="34" charset="0"/>
                </a:rPr>
                <a:t>安全與</a:t>
              </a:r>
              <a:endParaRPr lang="en-US" altLang="zh-CN" sz="1200" dirty="0">
                <a:latin typeface="幼圆" pitchFamily="49" charset="-122"/>
                <a:ea typeface="幼圆" pitchFamily="49" charset="-122"/>
                <a:cs typeface="Arial" pitchFamily="34" charset="0"/>
              </a:endParaRPr>
            </a:p>
            <a:p>
              <a:pPr algn="ctr" eaLnBrk="1" fontAlgn="t" hangingPunct="1">
                <a:lnSpc>
                  <a:spcPct val="90000"/>
                </a:lnSpc>
                <a:spcBef>
                  <a:spcPct val="20000"/>
                </a:spcBef>
                <a:buClr>
                  <a:srgbClr val="175593"/>
                </a:buClr>
                <a:buSzPct val="50000"/>
                <a:buFont typeface="Wingdings" pitchFamily="2" charset="2"/>
                <a:buNone/>
              </a:pPr>
              <a:r>
                <a:rPr lang="zh-CN" altLang="en-US" sz="1200" dirty="0">
                  <a:latin typeface="幼圆" pitchFamily="49" charset="-122"/>
                  <a:ea typeface="幼圆" pitchFamily="49" charset="-122"/>
                  <a:cs typeface="Arial" pitchFamily="34" charset="0"/>
                </a:rPr>
                <a:t>報警</a:t>
              </a:r>
            </a:p>
          </p:txBody>
        </p:sp>
        <p:sp>
          <p:nvSpPr>
            <p:cNvPr id="47" name="椭圆 46"/>
            <p:cNvSpPr/>
            <p:nvPr/>
          </p:nvSpPr>
          <p:spPr bwMode="auto">
            <a:xfrm>
              <a:off x="7493013" y="5936963"/>
              <a:ext cx="947294" cy="446413"/>
            </a:xfrm>
            <a:prstGeom prst="ellipse">
              <a:avLst/>
            </a:prstGeom>
            <a:solidFill>
              <a:schemeClr val="accent2"/>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48" name="椭圆 47"/>
            <p:cNvSpPr/>
            <p:nvPr/>
          </p:nvSpPr>
          <p:spPr bwMode="auto">
            <a:xfrm>
              <a:off x="8957013" y="5936963"/>
              <a:ext cx="947295" cy="446413"/>
            </a:xfrm>
            <a:prstGeom prst="ellipse">
              <a:avLst/>
            </a:prstGeom>
            <a:solidFill>
              <a:schemeClr val="accent2"/>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49" name="TextBox 112"/>
            <p:cNvSpPr txBox="1">
              <a:spLocks noChangeArrowheads="1"/>
            </p:cNvSpPr>
            <p:nvPr/>
          </p:nvSpPr>
          <p:spPr bwMode="auto">
            <a:xfrm>
              <a:off x="7569651" y="6044323"/>
              <a:ext cx="836645"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fontAlgn="t" hangingPunct="1">
                <a:lnSpc>
                  <a:spcPct val="90000"/>
                </a:lnSpc>
                <a:spcBef>
                  <a:spcPct val="20000"/>
                </a:spcBef>
                <a:buClr>
                  <a:srgbClr val="175593"/>
                </a:buClr>
                <a:buSzPct val="50000"/>
                <a:buFont typeface="Wingdings" pitchFamily="2" charset="2"/>
                <a:buNone/>
              </a:pPr>
              <a:r>
                <a:rPr lang="zh-CN" altLang="en-US" sz="1200" dirty="0">
                  <a:latin typeface="幼圆" pitchFamily="49" charset="-122"/>
                  <a:ea typeface="幼圆" pitchFamily="49" charset="-122"/>
                  <a:cs typeface="Arial" pitchFamily="34" charset="0"/>
                </a:rPr>
                <a:t>应急响应</a:t>
              </a:r>
            </a:p>
          </p:txBody>
        </p:sp>
        <p:sp>
          <p:nvSpPr>
            <p:cNvPr id="50" name="TextBox 117"/>
            <p:cNvSpPr txBox="1">
              <a:spLocks noChangeArrowheads="1"/>
            </p:cNvSpPr>
            <p:nvPr/>
          </p:nvSpPr>
          <p:spPr bwMode="auto">
            <a:xfrm>
              <a:off x="9046064" y="6080375"/>
              <a:ext cx="790368" cy="26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ctr" eaLnBrk="1" fontAlgn="t" hangingPunct="1">
                <a:lnSpc>
                  <a:spcPct val="90000"/>
                </a:lnSpc>
                <a:spcBef>
                  <a:spcPct val="20000"/>
                </a:spcBef>
                <a:buClr>
                  <a:srgbClr val="175593"/>
                </a:buClr>
                <a:buSzPct val="50000"/>
                <a:buFont typeface="Wingdings" pitchFamily="2" charset="2"/>
                <a:buNone/>
              </a:pPr>
              <a:r>
                <a:rPr lang="zh-CN" altLang="en-US" sz="1200" dirty="0">
                  <a:latin typeface="幼圆" pitchFamily="49" charset="-122"/>
                  <a:ea typeface="幼圆" pitchFamily="49" charset="-122"/>
                  <a:cs typeface="Arial" pitchFamily="34" charset="0"/>
                </a:rPr>
                <a:t>執法</a:t>
              </a:r>
            </a:p>
          </p:txBody>
        </p:sp>
        <p:sp>
          <p:nvSpPr>
            <p:cNvPr id="51" name="椭圆 50"/>
            <p:cNvSpPr/>
            <p:nvPr/>
          </p:nvSpPr>
          <p:spPr bwMode="auto">
            <a:xfrm>
              <a:off x="8268071" y="4879671"/>
              <a:ext cx="790370" cy="744623"/>
            </a:xfrm>
            <a:prstGeom prst="ellipse">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lvl1pPr marL="463550" indent="-186055">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Char char="n"/>
                <a:defRPr/>
              </a:pPr>
              <a:endParaRPr lang="zh-CN" altLang="zh-CN" sz="1200">
                <a:solidFill>
                  <a:srgbClr val="5F5F5F"/>
                </a:solidFill>
                <a:latin typeface="黑体" pitchFamily="49" charset="-122"/>
                <a:cs typeface="Arial" pitchFamily="34" charset="0"/>
              </a:endParaRPr>
            </a:p>
          </p:txBody>
        </p:sp>
        <p:sp>
          <p:nvSpPr>
            <p:cNvPr id="52" name="TextBox 65"/>
            <p:cNvSpPr txBox="1">
              <a:spLocks noChangeArrowheads="1"/>
            </p:cNvSpPr>
            <p:nvPr/>
          </p:nvSpPr>
          <p:spPr bwMode="auto">
            <a:xfrm>
              <a:off x="8181954" y="5107448"/>
              <a:ext cx="1033413"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fontAlgn="t" hangingPunct="1">
                <a:lnSpc>
                  <a:spcPct val="90000"/>
                </a:lnSpc>
                <a:spcBef>
                  <a:spcPct val="20000"/>
                </a:spcBef>
                <a:buClr>
                  <a:srgbClr val="175593"/>
                </a:buClr>
                <a:buSzPct val="50000"/>
                <a:buFont typeface="Wingdings" pitchFamily="2" charset="2"/>
                <a:buNone/>
              </a:pPr>
              <a:r>
                <a:rPr lang="zh-CN" altLang="en-US" sz="1200" dirty="0">
                  <a:latin typeface="幼圆" pitchFamily="49" charset="-122"/>
                  <a:ea typeface="幼圆" pitchFamily="49" charset="-122"/>
                  <a:cs typeface="Arial" pitchFamily="34" charset="0"/>
                </a:rPr>
                <a:t>海洋保護區</a:t>
              </a:r>
            </a:p>
          </p:txBody>
        </p:sp>
        <p:sp>
          <p:nvSpPr>
            <p:cNvPr id="53" name="Text Box 4"/>
            <p:cNvSpPr txBox="1">
              <a:spLocks noChangeArrowheads="1"/>
            </p:cNvSpPr>
            <p:nvPr/>
          </p:nvSpPr>
          <p:spPr bwMode="auto">
            <a:xfrm>
              <a:off x="4597204" y="4400309"/>
              <a:ext cx="227384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pitchFamily="34" charset="0"/>
                  <a:ea typeface="宋体" pitchFamily="2" charset="-122"/>
                </a:defRPr>
              </a:lvl1pPr>
              <a:lvl2pPr>
                <a:defRPr sz="2800">
                  <a:solidFill>
                    <a:schemeClr val="tx1"/>
                  </a:solidFill>
                  <a:latin typeface="Arial" pitchFamily="34" charset="0"/>
                  <a:ea typeface="宋体" pitchFamily="2" charset="-122"/>
                </a:defRPr>
              </a:lvl2pPr>
              <a:lvl3pPr>
                <a:defRPr sz="2400">
                  <a:solidFill>
                    <a:schemeClr val="tx1"/>
                  </a:solidFill>
                  <a:latin typeface="Arial" pitchFamily="34" charset="0"/>
                  <a:ea typeface="宋体" pitchFamily="2" charset="-122"/>
                </a:defRPr>
              </a:lvl3pPr>
              <a:lvl4pPr>
                <a:defRPr sz="2000">
                  <a:solidFill>
                    <a:schemeClr val="tx1"/>
                  </a:solidFill>
                  <a:latin typeface="Arial" pitchFamily="34" charset="0"/>
                  <a:ea typeface="宋体" pitchFamily="2" charset="-122"/>
                </a:defRPr>
              </a:lvl4pPr>
              <a:lvl5pP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nSpc>
                  <a:spcPct val="150000"/>
                </a:lnSpc>
                <a:spcBef>
                  <a:spcPct val="50000"/>
                </a:spcBef>
                <a:defRPr/>
              </a:pPr>
              <a:r>
                <a:rPr lang="zh-CN" altLang="en-US" sz="1600" dirty="0">
                  <a:latin typeface="微软雅黑" pitchFamily="34" charset="-122"/>
                  <a:ea typeface="微软雅黑" pitchFamily="34" charset="-122"/>
                  <a:cs typeface="Arial" pitchFamily="34" charset="0"/>
                </a:rPr>
                <a:t>       通過一個整合的、易於用戶使用的系統，為海洋保護區相關的管理和行業提供綜合的，可定制的信息服務。</a:t>
              </a:r>
              <a:endParaRPr kumimoji="1" lang="zh-CN" altLang="en-US" sz="1600" b="1" dirty="0">
                <a:solidFill>
                  <a:schemeClr val="bg1"/>
                </a:solidFill>
                <a:latin typeface="微软雅黑" pitchFamily="34" charset="-122"/>
                <a:ea typeface="微软雅黑" pitchFamily="34" charset="-122"/>
                <a:cs typeface="Arial" pitchFamily="34" charset="0"/>
              </a:endParaRPr>
            </a:p>
          </p:txBody>
        </p:sp>
        <p:pic>
          <p:nvPicPr>
            <p:cNvPr id="54" name="图片 53"/>
            <p:cNvPicPr>
              <a:picLocks noChangeAspect="1"/>
            </p:cNvPicPr>
            <p:nvPr/>
          </p:nvPicPr>
          <p:blipFill>
            <a:blip r:embed="rId4" cstate="print"/>
            <a:stretch>
              <a:fillRect/>
            </a:stretch>
          </p:blipFill>
          <p:spPr bwMode="auto">
            <a:xfrm>
              <a:off x="1785643" y="2821113"/>
              <a:ext cx="746991" cy="10193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5" name="图片 11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3152" y="3047031"/>
              <a:ext cx="1060204" cy="76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9523" y="1468376"/>
              <a:ext cx="1208548" cy="88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25907" y="1536550"/>
              <a:ext cx="1102306" cy="77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33685" y="1620138"/>
              <a:ext cx="1039468" cy="65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26594" y="1472889"/>
              <a:ext cx="1161050" cy="84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 name="组合 3"/>
          <p:cNvGrpSpPr/>
          <p:nvPr/>
        </p:nvGrpSpPr>
        <p:grpSpPr bwMode="auto">
          <a:xfrm>
            <a:off x="2034051" y="624205"/>
            <a:ext cx="492125" cy="319088"/>
            <a:chOff x="3017520" y="601990"/>
            <a:chExt cx="491490" cy="414010"/>
          </a:xfrm>
          <a:solidFill>
            <a:srgbClr val="1602A6"/>
          </a:solidFill>
        </p:grpSpPr>
        <p:sp>
          <p:nvSpPr>
            <p:cNvPr id="73" name="燕尾形 2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74" name="燕尾形 2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75" name="燕尾形 42"/>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76" name="矩形 75"/>
          <p:cNvSpPr/>
          <p:nvPr/>
        </p:nvSpPr>
        <p:spPr>
          <a:xfrm>
            <a:off x="7803605"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2" name="图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5140" y="4191352"/>
            <a:ext cx="3245667" cy="2171173"/>
          </a:xfrm>
          <a:prstGeom prst="rect">
            <a:avLst/>
          </a:prstGeom>
        </p:spPr>
      </p:pic>
    </p:spTree>
    <p:extLst>
      <p:ext uri="{BB962C8B-B14F-4D97-AF65-F5344CB8AC3E}">
        <p14:creationId xmlns:p14="http://schemas.microsoft.com/office/powerpoint/2010/main" val="65727989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主營業務</a:t>
            </a:r>
          </a:p>
        </p:txBody>
      </p:sp>
      <p:grpSp>
        <p:nvGrpSpPr>
          <p:cNvPr id="7" name="组合 3"/>
          <p:cNvGrpSpPr/>
          <p:nvPr/>
        </p:nvGrpSpPr>
        <p:grpSpPr bwMode="auto">
          <a:xfrm>
            <a:off x="2034051" y="624205"/>
            <a:ext cx="492125" cy="319088"/>
            <a:chOff x="3017520" y="601990"/>
            <a:chExt cx="491490" cy="414010"/>
          </a:xfrm>
          <a:solidFill>
            <a:srgbClr val="1602A6"/>
          </a:solidFill>
        </p:grpSpPr>
        <p:sp>
          <p:nvSpPr>
            <p:cNvPr id="8" name="燕尾形 2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9" name="燕尾形 2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 name="燕尾形 42"/>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1" name="矩形 10"/>
          <p:cNvSpPr/>
          <p:nvPr/>
        </p:nvSpPr>
        <p:spPr>
          <a:xfrm>
            <a:off x="7803605"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185034" y="1948154"/>
            <a:ext cx="11841659" cy="67411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indent="-342900">
              <a:lnSpc>
                <a:spcPct val="150000"/>
              </a:lnSpc>
              <a:spcAft>
                <a:spcPts val="0"/>
              </a:spcAft>
              <a:buFont typeface="Wingdings" pitchFamily="2" charset="2"/>
              <a:buChar char="u"/>
            </a:pPr>
            <a:r>
              <a:rPr lang="zh-CN" altLang="en-US" sz="2400" b="1" kern="100" dirty="0">
                <a:solidFill>
                  <a:srgbClr val="1602A6"/>
                </a:solidFill>
                <a:latin typeface="微软雅黑" pitchFamily="34" charset="-122"/>
                <a:ea typeface="微软雅黑" pitchFamily="34" charset="-122"/>
                <a:cs typeface="Times New Roman" pitchFamily="18" charset="0"/>
              </a:rPr>
              <a:t>氣象參數</a:t>
            </a:r>
            <a:r>
              <a:rPr lang="zh-CN" altLang="zh-CN" sz="2400" b="1" kern="100" dirty="0">
                <a:solidFill>
                  <a:srgbClr val="1602A6"/>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氣溫</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氣壓</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相對濕度</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降水量</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太陽輻照度</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風速</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風向</a:t>
            </a:r>
            <a:r>
              <a:rPr lang="zh-CN" altLang="zh-CN" sz="2400" b="1" kern="100" dirty="0">
                <a:solidFill>
                  <a:schemeClr val="tx1"/>
                </a:solidFill>
                <a:latin typeface="微软雅黑" pitchFamily="34" charset="-122"/>
                <a:ea typeface="微软雅黑" pitchFamily="34" charset="-122"/>
                <a:cs typeface="Times New Roman" pitchFamily="18" charset="0"/>
              </a:rPr>
              <a:t>等</a:t>
            </a:r>
            <a:r>
              <a:rPr lang="zh-CN" altLang="en-US" sz="2400" b="1" kern="100" dirty="0">
                <a:solidFill>
                  <a:schemeClr val="tx1"/>
                </a:solidFill>
                <a:latin typeface="微软雅黑" pitchFamily="34" charset="-122"/>
                <a:ea typeface="微软雅黑" pitchFamily="34" charset="-122"/>
                <a:cs typeface="Times New Roman" pitchFamily="18" charset="0"/>
              </a:rPr>
              <a:t>、能見度</a:t>
            </a:r>
            <a:r>
              <a:rPr lang="zh-CN" altLang="zh-CN" sz="2400" b="1" kern="100" dirty="0">
                <a:solidFill>
                  <a:schemeClr val="tx1"/>
                </a:solidFill>
                <a:latin typeface="微软雅黑" pitchFamily="34" charset="-122"/>
                <a:ea typeface="微软雅黑" pitchFamily="34" charset="-122"/>
                <a:cs typeface="Times New Roman" pitchFamily="18" charset="0"/>
              </a:rPr>
              <a:t>；</a:t>
            </a:r>
            <a:endParaRPr lang="zh-CN" altLang="zh-CN" sz="1800" b="1" kern="100" dirty="0">
              <a:solidFill>
                <a:schemeClr val="tx1"/>
              </a:solidFill>
              <a:latin typeface="微软雅黑" pitchFamily="34" charset="-122"/>
              <a:ea typeface="微软雅黑" pitchFamily="34" charset="-122"/>
              <a:cs typeface="Times New Roman" pitchFamily="18" charset="0"/>
            </a:endParaRPr>
          </a:p>
          <a:p>
            <a:endParaRPr lang="zh-CN" altLang="en-US" sz="2000" dirty="0"/>
          </a:p>
        </p:txBody>
      </p:sp>
      <p:sp>
        <p:nvSpPr>
          <p:cNvPr id="13" name="矩形 12"/>
          <p:cNvSpPr/>
          <p:nvPr/>
        </p:nvSpPr>
        <p:spPr>
          <a:xfrm>
            <a:off x="185035" y="2616799"/>
            <a:ext cx="11841658" cy="674114"/>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indent="-342900">
              <a:lnSpc>
                <a:spcPct val="150000"/>
              </a:lnSpc>
              <a:buFont typeface="Wingdings" pitchFamily="2" charset="2"/>
              <a:buChar char="u"/>
            </a:pPr>
            <a:r>
              <a:rPr lang="zh-CN" altLang="en-US" sz="2400" b="1" kern="100" dirty="0">
                <a:solidFill>
                  <a:srgbClr val="1602A6"/>
                </a:solidFill>
                <a:latin typeface="微软雅黑" pitchFamily="34" charset="-122"/>
                <a:ea typeface="微软雅黑" pitchFamily="34" charset="-122"/>
                <a:cs typeface="Times New Roman" pitchFamily="18" charset="0"/>
              </a:rPr>
              <a:t>水文參數</a:t>
            </a:r>
            <a:r>
              <a:rPr lang="zh-CN" altLang="zh-CN" sz="2400" b="1" kern="100" dirty="0">
                <a:solidFill>
                  <a:srgbClr val="1602A6"/>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水深</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流速</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流向</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流量</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波高</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波週期</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潮汐</a:t>
            </a:r>
            <a:r>
              <a:rPr lang="zh-CN" altLang="zh-CN" sz="2400" b="1" kern="100" dirty="0">
                <a:solidFill>
                  <a:schemeClr val="tx1"/>
                </a:solidFill>
                <a:latin typeface="微软雅黑" pitchFamily="34" charset="-122"/>
                <a:ea typeface="微软雅黑" pitchFamily="34" charset="-122"/>
                <a:cs typeface="Times New Roman" pitchFamily="18" charset="0"/>
              </a:rPr>
              <a:t>等；</a:t>
            </a:r>
          </a:p>
          <a:p>
            <a:endParaRPr lang="zh-CN" altLang="en-US" sz="2000" dirty="0"/>
          </a:p>
        </p:txBody>
      </p:sp>
      <p:sp>
        <p:nvSpPr>
          <p:cNvPr id="14" name="矩形 13"/>
          <p:cNvSpPr/>
          <p:nvPr/>
        </p:nvSpPr>
        <p:spPr>
          <a:xfrm>
            <a:off x="185035" y="3297474"/>
            <a:ext cx="11841658" cy="76809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indent="-342900">
              <a:spcAft>
                <a:spcPts val="0"/>
              </a:spcAft>
              <a:buFont typeface="Wingdings" pitchFamily="2" charset="2"/>
              <a:buChar char="u"/>
            </a:pPr>
            <a:r>
              <a:rPr lang="zh-CN" altLang="en-US" sz="2400" b="1" kern="100" dirty="0">
                <a:solidFill>
                  <a:srgbClr val="1602A6"/>
                </a:solidFill>
                <a:latin typeface="微软雅黑" pitchFamily="34" charset="-122"/>
                <a:ea typeface="微软雅黑" pitchFamily="34" charset="-122"/>
                <a:cs typeface="Times New Roman" pitchFamily="18" charset="0"/>
              </a:rPr>
              <a:t>常規水質參數</a:t>
            </a:r>
            <a:r>
              <a:rPr lang="zh-CN" altLang="zh-CN" sz="2400" b="1" kern="100" dirty="0">
                <a:solidFill>
                  <a:srgbClr val="1602A6"/>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溫度</a:t>
            </a:r>
            <a:r>
              <a:rPr lang="zh-CN" altLang="zh-CN" sz="2400" b="1" kern="100" dirty="0">
                <a:solidFill>
                  <a:schemeClr val="tx1"/>
                </a:solidFill>
                <a:latin typeface="微软雅黑" pitchFamily="34" charset="-122"/>
                <a:ea typeface="微软雅黑" pitchFamily="34" charset="-122"/>
                <a:cs typeface="Times New Roman" pitchFamily="18" charset="0"/>
              </a:rPr>
              <a:t>、</a:t>
            </a:r>
            <a:r>
              <a:rPr lang="en-US" altLang="zh-CN" sz="2400" b="1" kern="100" dirty="0">
                <a:solidFill>
                  <a:schemeClr val="tx1"/>
                </a:solidFill>
                <a:latin typeface="微软雅黑" pitchFamily="34" charset="-122"/>
                <a:ea typeface="微软雅黑" pitchFamily="34" charset="-122"/>
                <a:cs typeface="Times New Roman" pitchFamily="18" charset="0"/>
              </a:rPr>
              <a:t>pH</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鹽度</a:t>
            </a:r>
            <a:r>
              <a:rPr lang="zh-CN" altLang="zh-CN" sz="2400" b="1" kern="100" dirty="0">
                <a:solidFill>
                  <a:schemeClr val="tx1"/>
                </a:solidFill>
                <a:latin typeface="微软雅黑" pitchFamily="34" charset="-122"/>
                <a:ea typeface="微软雅黑" pitchFamily="34" charset="-122"/>
                <a:cs typeface="Times New Roman" pitchFamily="18" charset="0"/>
              </a:rPr>
              <a:t>、</a:t>
            </a:r>
            <a:r>
              <a:rPr lang="en-US" altLang="zh-CN" sz="2400" b="1" kern="100" dirty="0">
                <a:solidFill>
                  <a:schemeClr val="tx1"/>
                </a:solidFill>
                <a:latin typeface="微软雅黑" pitchFamily="34" charset="-122"/>
                <a:ea typeface="微软雅黑" pitchFamily="34" charset="-122"/>
                <a:cs typeface="Times New Roman" pitchFamily="18" charset="0"/>
              </a:rPr>
              <a:t>DO</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濁度</a:t>
            </a:r>
            <a:r>
              <a:rPr lang="zh-CN" altLang="zh-CN" sz="2400" b="1" kern="100" dirty="0">
                <a:solidFill>
                  <a:schemeClr val="tx1"/>
                </a:solidFill>
                <a:latin typeface="微软雅黑" pitchFamily="34" charset="-122"/>
                <a:ea typeface="微软雅黑" pitchFamily="34" charset="-122"/>
                <a:cs typeface="Times New Roman" pitchFamily="18" charset="0"/>
              </a:rPr>
              <a:t>、</a:t>
            </a:r>
            <a:r>
              <a:rPr lang="en-US" altLang="zh-CN" sz="2400" b="1" kern="100" dirty="0">
                <a:solidFill>
                  <a:schemeClr val="tx1"/>
                </a:solidFill>
                <a:latin typeface="微软雅黑" pitchFamily="34" charset="-122"/>
                <a:ea typeface="微软雅黑" pitchFamily="34" charset="-122"/>
                <a:cs typeface="Times New Roman" pitchFamily="18" charset="0"/>
              </a:rPr>
              <a:t>TDS</a:t>
            </a:r>
            <a:r>
              <a:rPr lang="zh-CN" altLang="zh-CN" sz="2400" b="1" kern="100" dirty="0">
                <a:solidFill>
                  <a:schemeClr val="tx1"/>
                </a:solidFill>
                <a:latin typeface="微软雅黑" pitchFamily="34" charset="-122"/>
                <a:ea typeface="微软雅黑" pitchFamily="34" charset="-122"/>
                <a:cs typeface="Times New Roman" pitchFamily="18" charset="0"/>
              </a:rPr>
              <a:t>、</a:t>
            </a:r>
            <a:r>
              <a:rPr lang="en-US" altLang="zh-CN" sz="2400" b="1" kern="100" dirty="0">
                <a:solidFill>
                  <a:schemeClr val="tx1"/>
                </a:solidFill>
                <a:latin typeface="微软雅黑" pitchFamily="34" charset="-122"/>
                <a:ea typeface="微软雅黑" pitchFamily="34" charset="-122"/>
                <a:cs typeface="Times New Roman" pitchFamily="18" charset="0"/>
              </a:rPr>
              <a:t>TSS</a:t>
            </a:r>
            <a:r>
              <a:rPr lang="zh-CN" altLang="zh-CN" sz="2400" b="1" kern="100" dirty="0">
                <a:solidFill>
                  <a:schemeClr val="tx1"/>
                </a:solidFill>
                <a:latin typeface="微软雅黑" pitchFamily="34" charset="-122"/>
                <a:ea typeface="微软雅黑" pitchFamily="34" charset="-122"/>
                <a:cs typeface="Times New Roman" pitchFamily="18" charset="0"/>
              </a:rPr>
              <a:t>、</a:t>
            </a:r>
            <a:r>
              <a:rPr lang="en-US" altLang="zh-CN" sz="2400" b="1" kern="100" dirty="0">
                <a:solidFill>
                  <a:schemeClr val="tx1"/>
                </a:solidFill>
                <a:latin typeface="微软雅黑" pitchFamily="34" charset="-122"/>
                <a:ea typeface="微软雅黑" pitchFamily="34" charset="-122"/>
                <a:cs typeface="Times New Roman" pitchFamily="18" charset="0"/>
              </a:rPr>
              <a:t>  COD</a:t>
            </a:r>
            <a:r>
              <a:rPr lang="zh-CN" altLang="zh-CN" sz="2400" b="1" kern="100" dirty="0">
                <a:solidFill>
                  <a:schemeClr val="tx1"/>
                </a:solidFill>
                <a:latin typeface="微软雅黑" pitchFamily="34" charset="-122"/>
                <a:ea typeface="微软雅黑" pitchFamily="34" charset="-122"/>
                <a:cs typeface="Times New Roman" pitchFamily="18" charset="0"/>
              </a:rPr>
              <a:t>、</a:t>
            </a:r>
            <a:r>
              <a:rPr lang="en-US" altLang="zh-CN" sz="2400" b="1" kern="100" dirty="0">
                <a:solidFill>
                  <a:schemeClr val="tx1"/>
                </a:solidFill>
                <a:latin typeface="微软雅黑" pitchFamily="34" charset="-122"/>
                <a:ea typeface="微软雅黑" pitchFamily="34" charset="-122"/>
                <a:cs typeface="Times New Roman" pitchFamily="18" charset="0"/>
              </a:rPr>
              <a:t>TOC</a:t>
            </a:r>
            <a:r>
              <a:rPr lang="zh-CN" altLang="zh-CN" sz="2400" b="1" kern="100" dirty="0">
                <a:solidFill>
                  <a:schemeClr val="tx1"/>
                </a:solidFill>
                <a:latin typeface="微软雅黑" pitchFamily="34" charset="-122"/>
                <a:ea typeface="微软雅黑" pitchFamily="34" charset="-122"/>
                <a:cs typeface="Times New Roman" pitchFamily="18" charset="0"/>
              </a:rPr>
              <a:t>、</a:t>
            </a:r>
            <a:endParaRPr lang="en-US" altLang="zh-CN" sz="2400" b="1" kern="100" dirty="0">
              <a:solidFill>
                <a:schemeClr val="tx1"/>
              </a:solidFill>
              <a:latin typeface="微软雅黑" pitchFamily="34" charset="-122"/>
              <a:ea typeface="微软雅黑" pitchFamily="34" charset="-122"/>
              <a:cs typeface="Times New Roman" pitchFamily="18" charset="0"/>
            </a:endParaRPr>
          </a:p>
          <a:p>
            <a:pPr>
              <a:spcAft>
                <a:spcPts val="0"/>
              </a:spcAft>
            </a:pPr>
            <a:r>
              <a:rPr lang="en-US" altLang="zh-CN" sz="2400" b="1" kern="100" dirty="0">
                <a:solidFill>
                  <a:schemeClr val="tx1"/>
                </a:solidFill>
                <a:latin typeface="微软雅黑" pitchFamily="34" charset="-122"/>
                <a:ea typeface="微软雅黑" pitchFamily="34" charset="-122"/>
                <a:cs typeface="Times New Roman" pitchFamily="18" charset="0"/>
              </a:rPr>
              <a:t>                           BOD</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葉緑素</a:t>
            </a:r>
            <a:r>
              <a:rPr lang="en-US" altLang="zh-CN" sz="2400" b="1" kern="100" dirty="0">
                <a:solidFill>
                  <a:schemeClr val="tx1"/>
                </a:solidFill>
                <a:latin typeface="微软雅黑" pitchFamily="34" charset="-122"/>
                <a:ea typeface="微软雅黑" pitchFamily="34" charset="-122"/>
                <a:cs typeface="Times New Roman" pitchFamily="18" charset="0"/>
              </a:rPr>
              <a:t>-a</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藍緑藻等</a:t>
            </a:r>
            <a:r>
              <a:rPr lang="zh-CN" altLang="zh-CN" sz="2400" b="1" kern="100" dirty="0">
                <a:solidFill>
                  <a:schemeClr val="tx1"/>
                </a:solidFill>
                <a:latin typeface="微软雅黑" pitchFamily="34" charset="-122"/>
                <a:ea typeface="微软雅黑" pitchFamily="34" charset="-122"/>
                <a:cs typeface="Times New Roman" pitchFamily="18" charset="0"/>
              </a:rPr>
              <a:t>；</a:t>
            </a:r>
          </a:p>
          <a:p>
            <a:endParaRPr lang="zh-CN" altLang="en-US" sz="2000" dirty="0"/>
          </a:p>
        </p:txBody>
      </p:sp>
      <p:sp>
        <p:nvSpPr>
          <p:cNvPr id="15" name="矩形 14"/>
          <p:cNvSpPr/>
          <p:nvPr/>
        </p:nvSpPr>
        <p:spPr>
          <a:xfrm>
            <a:off x="185035" y="4071180"/>
            <a:ext cx="11841658" cy="67411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457200" indent="-457200">
              <a:lnSpc>
                <a:spcPct val="150000"/>
              </a:lnSpc>
              <a:buFont typeface="Wingdings" pitchFamily="2" charset="2"/>
              <a:buChar char="u"/>
            </a:pPr>
            <a:r>
              <a:rPr lang="zh-CN" altLang="en-US" sz="2400" b="1" kern="100" dirty="0">
                <a:solidFill>
                  <a:srgbClr val="1602A6"/>
                </a:solidFill>
                <a:latin typeface="微软雅黑" pitchFamily="34" charset="-122"/>
                <a:ea typeface="微软雅黑" pitchFamily="34" charset="-122"/>
                <a:cs typeface="Times New Roman" pitchFamily="18" charset="0"/>
              </a:rPr>
              <a:t>營養鹽參數</a:t>
            </a:r>
            <a:r>
              <a:rPr lang="zh-CN" altLang="zh-CN" sz="2400" b="1" kern="100" dirty="0">
                <a:solidFill>
                  <a:srgbClr val="1602A6"/>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硝酸鹽</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亞硝酸鹽</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磷酸鹽</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氨氮</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總磷</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總氮</a:t>
            </a:r>
            <a:r>
              <a:rPr lang="zh-CN" altLang="zh-CN" sz="2400" b="1" kern="100" dirty="0">
                <a:solidFill>
                  <a:schemeClr val="tx1"/>
                </a:solidFill>
                <a:latin typeface="微软雅黑" pitchFamily="34" charset="-122"/>
                <a:ea typeface="微软雅黑" pitchFamily="34" charset="-122"/>
                <a:cs typeface="Times New Roman" pitchFamily="18" charset="0"/>
              </a:rPr>
              <a:t>；</a:t>
            </a:r>
          </a:p>
          <a:p>
            <a:endParaRPr lang="zh-CN" altLang="en-US" sz="2000" dirty="0"/>
          </a:p>
        </p:txBody>
      </p:sp>
      <p:sp>
        <p:nvSpPr>
          <p:cNvPr id="16" name="矩形 15"/>
          <p:cNvSpPr/>
          <p:nvPr/>
        </p:nvSpPr>
        <p:spPr>
          <a:xfrm>
            <a:off x="191469" y="4741628"/>
            <a:ext cx="11835224" cy="67411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457200" indent="-457200">
              <a:lnSpc>
                <a:spcPct val="150000"/>
              </a:lnSpc>
              <a:spcAft>
                <a:spcPts val="0"/>
              </a:spcAft>
              <a:buFont typeface="Wingdings" pitchFamily="2" charset="2"/>
              <a:buChar char="u"/>
            </a:pPr>
            <a:r>
              <a:rPr lang="zh-CN" altLang="en-US" sz="2400" b="1" kern="100" dirty="0">
                <a:solidFill>
                  <a:srgbClr val="1602A6"/>
                </a:solidFill>
                <a:latin typeface="微软雅黑" pitchFamily="34" charset="-122"/>
                <a:ea typeface="微软雅黑" pitchFamily="34" charset="-122"/>
                <a:cs typeface="Times New Roman" pitchFamily="18" charset="0"/>
              </a:rPr>
              <a:t>其他參數</a:t>
            </a:r>
            <a:r>
              <a:rPr lang="zh-CN" altLang="zh-CN" sz="2400" b="1" kern="100" dirty="0">
                <a:solidFill>
                  <a:srgbClr val="1602A6"/>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石油類</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核輻射</a:t>
            </a:r>
            <a:r>
              <a:rPr lang="zh-CN" altLang="zh-CN" sz="2400" b="1" kern="100" dirty="0">
                <a:solidFill>
                  <a:schemeClr val="tx1"/>
                </a:solidFill>
                <a:latin typeface="微软雅黑" pitchFamily="34" charset="-122"/>
                <a:ea typeface="微软雅黑" pitchFamily="34" charset="-122"/>
                <a:cs typeface="Times New Roman" pitchFamily="18" charset="0"/>
              </a:rPr>
              <a:t>、</a:t>
            </a:r>
            <a:r>
              <a:rPr lang="zh-CN" altLang="en-US" sz="2400" b="1" kern="100" dirty="0">
                <a:solidFill>
                  <a:schemeClr val="tx1"/>
                </a:solidFill>
                <a:latin typeface="微软雅黑" pitchFamily="34" charset="-122"/>
                <a:ea typeface="微软雅黑" pitchFamily="34" charset="-122"/>
                <a:cs typeface="Times New Roman" pitchFamily="18" charset="0"/>
              </a:rPr>
              <a:t>水下影像等</a:t>
            </a:r>
            <a:r>
              <a:rPr lang="zh-CN" altLang="zh-CN" sz="2400" b="1" kern="100" dirty="0">
                <a:solidFill>
                  <a:schemeClr val="tx1"/>
                </a:solidFill>
                <a:latin typeface="微软雅黑" pitchFamily="34" charset="-122"/>
                <a:ea typeface="微软雅黑" pitchFamily="34" charset="-122"/>
                <a:cs typeface="Times New Roman" pitchFamily="18" charset="0"/>
              </a:rPr>
              <a:t>。</a:t>
            </a:r>
          </a:p>
          <a:p>
            <a:endParaRPr lang="zh-CN" altLang="en-US" sz="2000" dirty="0"/>
          </a:p>
        </p:txBody>
      </p:sp>
    </p:spTree>
    <p:extLst>
      <p:ext uri="{BB962C8B-B14F-4D97-AF65-F5344CB8AC3E}">
        <p14:creationId xmlns:p14="http://schemas.microsoft.com/office/powerpoint/2010/main" val="2104143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4"/>
          <p:cNvSpPr txBox="1"/>
          <p:nvPr/>
        </p:nvSpPr>
        <p:spPr>
          <a:xfrm>
            <a:off x="26828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grpSp>
        <p:nvGrpSpPr>
          <p:cNvPr id="29" name="组合 3"/>
          <p:cNvGrpSpPr/>
          <p:nvPr/>
        </p:nvGrpSpPr>
        <p:grpSpPr bwMode="auto">
          <a:xfrm>
            <a:off x="2034051" y="624205"/>
            <a:ext cx="492125" cy="319088"/>
            <a:chOff x="3017520" y="601990"/>
            <a:chExt cx="491490" cy="414010"/>
          </a:xfrm>
          <a:solidFill>
            <a:srgbClr val="1602A6"/>
          </a:solidFill>
        </p:grpSpPr>
        <p:sp>
          <p:nvSpPr>
            <p:cNvPr id="30" name="燕尾形 2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1" name="燕尾形 3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燕尾形 3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3"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運維服務</a:t>
            </a:r>
          </a:p>
        </p:txBody>
      </p:sp>
      <p:sp>
        <p:nvSpPr>
          <p:cNvPr id="36" name="任意多边形 6"/>
          <p:cNvSpPr/>
          <p:nvPr/>
        </p:nvSpPr>
        <p:spPr>
          <a:xfrm>
            <a:off x="4186462" y="2283394"/>
            <a:ext cx="720725" cy="2519363"/>
          </a:xfrm>
          <a:custGeom>
            <a:avLst/>
            <a:gdLst/>
            <a:ahLst/>
            <a:cxnLst/>
            <a:rect l="l" t="t" r="r" b="b"/>
            <a:pathLst>
              <a:path w="720000" h="2520000">
                <a:moveTo>
                  <a:pt x="205714" y="109264"/>
                </a:moveTo>
                <a:cubicBezTo>
                  <a:pt x="152694" y="109264"/>
                  <a:pt x="102465" y="121356"/>
                  <a:pt x="55026" y="145541"/>
                </a:cubicBezTo>
                <a:lnTo>
                  <a:pt x="55026" y="432965"/>
                </a:lnTo>
                <a:cubicBezTo>
                  <a:pt x="87582" y="420873"/>
                  <a:pt x="114092" y="414827"/>
                  <a:pt x="134556" y="414827"/>
                </a:cubicBezTo>
                <a:cubicBezTo>
                  <a:pt x="181995" y="414827"/>
                  <a:pt x="222457" y="437849"/>
                  <a:pt x="255944" y="483892"/>
                </a:cubicBezTo>
                <a:cubicBezTo>
                  <a:pt x="289430" y="529936"/>
                  <a:pt x="306173" y="614815"/>
                  <a:pt x="306173" y="738528"/>
                </a:cubicBezTo>
                <a:cubicBezTo>
                  <a:pt x="306173" y="818523"/>
                  <a:pt x="295011" y="892007"/>
                  <a:pt x="272687" y="958980"/>
                </a:cubicBezTo>
                <a:cubicBezTo>
                  <a:pt x="250363" y="1025952"/>
                  <a:pt x="221295" y="1072228"/>
                  <a:pt x="185483" y="1097808"/>
                </a:cubicBezTo>
                <a:cubicBezTo>
                  <a:pt x="149671" y="1123388"/>
                  <a:pt x="106185" y="1135713"/>
                  <a:pt x="55026" y="1134783"/>
                </a:cubicBezTo>
                <a:lnTo>
                  <a:pt x="55026" y="1387326"/>
                </a:lnTo>
                <a:cubicBezTo>
                  <a:pt x="134091" y="1391976"/>
                  <a:pt x="197110" y="1423370"/>
                  <a:pt x="244084" y="1481506"/>
                </a:cubicBezTo>
                <a:cubicBezTo>
                  <a:pt x="291058" y="1539642"/>
                  <a:pt x="314545" y="1629636"/>
                  <a:pt x="314545" y="1751489"/>
                </a:cubicBezTo>
                <a:cubicBezTo>
                  <a:pt x="314545" y="1859390"/>
                  <a:pt x="291988" y="1941943"/>
                  <a:pt x="246874" y="1999148"/>
                </a:cubicBezTo>
                <a:cubicBezTo>
                  <a:pt x="201761" y="2056354"/>
                  <a:pt x="137811" y="2090538"/>
                  <a:pt x="55026" y="2101700"/>
                </a:cubicBezTo>
                <a:lnTo>
                  <a:pt x="55026" y="2419820"/>
                </a:lnTo>
                <a:cubicBezTo>
                  <a:pt x="178739" y="2406798"/>
                  <a:pt x="275477" y="2380753"/>
                  <a:pt x="345241" y="2341686"/>
                </a:cubicBezTo>
                <a:cubicBezTo>
                  <a:pt x="441049" y="2288666"/>
                  <a:pt x="513602" y="2212159"/>
                  <a:pt x="562902" y="2112165"/>
                </a:cubicBezTo>
                <a:cubicBezTo>
                  <a:pt x="612201" y="2012171"/>
                  <a:pt x="636851" y="1892876"/>
                  <a:pt x="636851" y="1754280"/>
                </a:cubicBezTo>
                <a:cubicBezTo>
                  <a:pt x="636851" y="1624985"/>
                  <a:pt x="613596" y="1513829"/>
                  <a:pt x="567087" y="1420812"/>
                </a:cubicBezTo>
                <a:cubicBezTo>
                  <a:pt x="531741" y="1350118"/>
                  <a:pt x="478721" y="1287332"/>
                  <a:pt x="408027" y="1232451"/>
                </a:cubicBezTo>
                <a:cubicBezTo>
                  <a:pt x="549414" y="1131062"/>
                  <a:pt x="620107" y="956654"/>
                  <a:pt x="620107" y="709227"/>
                </a:cubicBezTo>
                <a:cubicBezTo>
                  <a:pt x="620107" y="513890"/>
                  <a:pt x="578017" y="365062"/>
                  <a:pt x="493836" y="262743"/>
                </a:cubicBezTo>
                <a:cubicBezTo>
                  <a:pt x="409655" y="160424"/>
                  <a:pt x="313615" y="109264"/>
                  <a:pt x="205714" y="109264"/>
                </a:cubicBezTo>
                <a:close/>
                <a:moveTo>
                  <a:pt x="0" y="0"/>
                </a:moveTo>
                <a:lnTo>
                  <a:pt x="720000" y="0"/>
                </a:lnTo>
                <a:lnTo>
                  <a:pt x="720000" y="2520000"/>
                </a:lnTo>
                <a:lnTo>
                  <a:pt x="0" y="2520000"/>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矩形 36"/>
          <p:cNvSpPr/>
          <p:nvPr/>
        </p:nvSpPr>
        <p:spPr>
          <a:xfrm>
            <a:off x="8856571"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 name="文本框 14"/>
          <p:cNvSpPr txBox="1"/>
          <p:nvPr/>
        </p:nvSpPr>
        <p:spPr>
          <a:xfrm>
            <a:off x="125409" y="3441872"/>
            <a:ext cx="4150495" cy="1569660"/>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THREE</a:t>
            </a:r>
            <a:endParaRPr lang="zh-CN" altLang="en-US"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39" name="流程图: 卡片 38"/>
          <p:cNvSpPr/>
          <p:nvPr/>
        </p:nvSpPr>
        <p:spPr>
          <a:xfrm flipH="1" flipV="1">
            <a:off x="5316538" y="2283394"/>
            <a:ext cx="6875462" cy="2519362"/>
          </a:xfrm>
          <a:prstGeom prst="flowChartPunchedCard">
            <a:avLst/>
          </a:prstGeom>
          <a:solidFill>
            <a:srgbClr val="1602A6"/>
          </a:solidFill>
          <a:ln>
            <a:solidFill>
              <a:srgbClr val="1602A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文本框 16"/>
          <p:cNvSpPr txBox="1">
            <a:spLocks noChangeArrowheads="1"/>
          </p:cNvSpPr>
          <p:nvPr/>
        </p:nvSpPr>
        <p:spPr bwMode="auto">
          <a:xfrm>
            <a:off x="5626100" y="3171825"/>
            <a:ext cx="1901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3200" dirty="0">
                <a:solidFill>
                  <a:schemeClr val="bg1"/>
                </a:solidFill>
                <a:latin typeface="微软雅黑" pitchFamily="34" charset="-122"/>
                <a:ea typeface="微软雅黑" pitchFamily="34" charset="-122"/>
                <a:cs typeface="苹方 细体"/>
              </a:rPr>
              <a:t>運維服務</a:t>
            </a:r>
          </a:p>
        </p:txBody>
      </p:sp>
    </p:spTree>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a:off x="2034051" y="624205"/>
            <a:ext cx="492125" cy="319088"/>
            <a:chOff x="3017520" y="601990"/>
            <a:chExt cx="491490" cy="414010"/>
          </a:xfrm>
          <a:solidFill>
            <a:srgbClr val="1602A6"/>
          </a:solidFill>
        </p:grpSpPr>
        <p:sp>
          <p:nvSpPr>
            <p:cNvPr id="3" name="燕尾形 34"/>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 name="燕尾形 35"/>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5" name="燕尾形 36"/>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6"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運維服務</a:t>
            </a:r>
          </a:p>
        </p:txBody>
      </p:sp>
      <p:sp>
        <p:nvSpPr>
          <p:cNvPr id="7" name="文本框 1"/>
          <p:cNvSpPr txBox="1">
            <a:spLocks noChangeArrowheads="1"/>
          </p:cNvSpPr>
          <p:nvPr/>
        </p:nvSpPr>
        <p:spPr bwMode="auto">
          <a:xfrm>
            <a:off x="2508805" y="56815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專業運維團隊</a:t>
            </a:r>
          </a:p>
        </p:txBody>
      </p:sp>
      <p:sp>
        <p:nvSpPr>
          <p:cNvPr id="8" name="矩形 7"/>
          <p:cNvSpPr/>
          <p:nvPr/>
        </p:nvSpPr>
        <p:spPr>
          <a:xfrm>
            <a:off x="8856571"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Rectangle 5"/>
          <p:cNvSpPr>
            <a:spLocks noChangeArrowheads="1"/>
          </p:cNvSpPr>
          <p:nvPr/>
        </p:nvSpPr>
        <p:spPr bwMode="auto">
          <a:xfrm>
            <a:off x="3148722" y="5312571"/>
            <a:ext cx="5238750"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defTabSz="914400" fontAlgn="base">
              <a:lnSpc>
                <a:spcPct val="110000"/>
              </a:lnSpc>
              <a:spcBef>
                <a:spcPct val="0"/>
              </a:spcBef>
              <a:spcAft>
                <a:spcPct val="0"/>
              </a:spcAft>
            </a:pPr>
            <a:r>
              <a:rPr lang="zh-CN" altLang="en-US" sz="32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運維服務團隊</a:t>
            </a:r>
            <a:endParaRPr lang="en-US" altLang="zh-CN" sz="32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2" name="AutoShape 7"/>
          <p:cNvSpPr>
            <a:spLocks noChangeArrowheads="1"/>
          </p:cNvSpPr>
          <p:nvPr/>
        </p:nvSpPr>
        <p:spPr bwMode="gray">
          <a:xfrm>
            <a:off x="4548861" y="1623762"/>
            <a:ext cx="2497137" cy="1985963"/>
          </a:xfrm>
          <a:prstGeom prst="diamond">
            <a:avLst/>
          </a:prstGeom>
          <a:solidFill>
            <a:srgbClr val="F8F8F8"/>
          </a:solidFill>
          <a:ln w="9525">
            <a:miter lim="800000"/>
            <a:headEnd/>
            <a:tailEnd/>
          </a:ln>
          <a:scene3d>
            <a:camera prst="legacyObliqueBottom">
              <a:rot lat="20099994" lon="0" rev="0"/>
            </a:camera>
            <a:lightRig rig="legacyNormal2" dir="t"/>
          </a:scene3d>
          <a:sp3d extrusionH="163500" prstMaterial="legacyPlastic">
            <a:bevelT w="13500" h="13500" prst="angle"/>
            <a:bevelB w="13500" h="13500" prst="angle"/>
            <a:extrusionClr>
              <a:srgbClr val="F8F8F8"/>
            </a:extrusionClr>
            <a:contourClr>
              <a:srgbClr val="F8F8F8"/>
            </a:contourClr>
          </a:sp3d>
        </p:spPr>
        <p:txBody>
          <a:bodyPr wrap="none" anchor="ctr">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defTabSz="914400" eaLnBrk="1" fontAlgn="base" hangingPunct="1">
              <a:spcBef>
                <a:spcPct val="0"/>
              </a:spcBef>
              <a:spcAft>
                <a:spcPct val="0"/>
              </a:spcAft>
            </a:pPr>
            <a:endParaRPr lang="zh-CN" altLang="zh-CN" sz="1800">
              <a:solidFill>
                <a:srgbClr val="9BD3E5"/>
              </a:solidFill>
              <a:latin typeface="Arial" panose="020B0604020202020204" pitchFamily="34" charset="0"/>
              <a:cs typeface="Arial" panose="020B0604020202020204" pitchFamily="34" charset="0"/>
            </a:endParaRPr>
          </a:p>
        </p:txBody>
      </p:sp>
      <p:sp>
        <p:nvSpPr>
          <p:cNvPr id="63" name="AutoShape 8"/>
          <p:cNvSpPr>
            <a:spLocks noChangeArrowheads="1"/>
          </p:cNvSpPr>
          <p:nvPr/>
        </p:nvSpPr>
        <p:spPr bwMode="gray">
          <a:xfrm>
            <a:off x="3291561" y="2506412"/>
            <a:ext cx="2497137" cy="1985963"/>
          </a:xfrm>
          <a:prstGeom prst="diamond">
            <a:avLst/>
          </a:prstGeom>
          <a:solidFill>
            <a:srgbClr val="F8F8F8"/>
          </a:solidFill>
          <a:ln w="9525">
            <a:miter lim="800000"/>
            <a:headEnd/>
            <a:tailEnd/>
          </a:ln>
          <a:scene3d>
            <a:camera prst="legacyObliqueBottom">
              <a:rot lat="20099994" lon="0" rev="0"/>
            </a:camera>
            <a:lightRig rig="legacyFlat2" dir="t"/>
          </a:scene3d>
          <a:sp3d extrusionH="163500" prstMaterial="legacyPlastic">
            <a:bevelT w="13500" h="13500" prst="angle"/>
            <a:bevelB w="13500" h="13500" prst="angle"/>
            <a:extrusionClr>
              <a:srgbClr val="F8F8F8"/>
            </a:extrusionClr>
            <a:contourClr>
              <a:srgbClr val="F8F8F8"/>
            </a:contourClr>
          </a:sp3d>
        </p:spPr>
        <p:txBody>
          <a:bodyPr wrap="none" anchor="ctr">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defTabSz="914400" eaLnBrk="1" fontAlgn="base" hangingPunct="1">
              <a:spcBef>
                <a:spcPct val="0"/>
              </a:spcBef>
              <a:spcAft>
                <a:spcPct val="0"/>
              </a:spcAft>
            </a:pPr>
            <a:endParaRPr lang="zh-CN" altLang="zh-CN" sz="1800">
              <a:solidFill>
                <a:srgbClr val="9BD3E5"/>
              </a:solidFill>
              <a:latin typeface="Arial" panose="020B0604020202020204" pitchFamily="34" charset="0"/>
              <a:cs typeface="Arial" panose="020B0604020202020204" pitchFamily="34" charset="0"/>
            </a:endParaRPr>
          </a:p>
        </p:txBody>
      </p:sp>
      <p:sp>
        <p:nvSpPr>
          <p:cNvPr id="64" name="AutoShape 9"/>
          <p:cNvSpPr>
            <a:spLocks noChangeArrowheads="1"/>
          </p:cNvSpPr>
          <p:nvPr/>
        </p:nvSpPr>
        <p:spPr bwMode="gray">
          <a:xfrm>
            <a:off x="5802986" y="2506412"/>
            <a:ext cx="2497137" cy="1985963"/>
          </a:xfrm>
          <a:prstGeom prst="diamond">
            <a:avLst/>
          </a:prstGeom>
          <a:solidFill>
            <a:srgbClr val="F8F8F8"/>
          </a:solidFill>
          <a:ln w="9525">
            <a:miter lim="800000"/>
            <a:headEnd/>
            <a:tailEnd/>
          </a:ln>
          <a:scene3d>
            <a:camera prst="legacyObliqueBottom">
              <a:rot lat="20099994" lon="0" rev="0"/>
            </a:camera>
            <a:lightRig rig="legacyFlat2" dir="t"/>
          </a:scene3d>
          <a:sp3d extrusionH="163500" prstMaterial="legacyPlastic">
            <a:bevelT w="13500" h="13500" prst="angle"/>
            <a:bevelB w="13500" h="13500" prst="angle"/>
            <a:extrusionClr>
              <a:srgbClr val="F8F8F8"/>
            </a:extrusionClr>
            <a:contourClr>
              <a:srgbClr val="F8F8F8"/>
            </a:contourClr>
          </a:sp3d>
        </p:spPr>
        <p:txBody>
          <a:bodyPr wrap="none" anchor="ctr">
            <a:flatTx/>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defTabSz="914400" eaLnBrk="1" fontAlgn="base" hangingPunct="1">
              <a:spcBef>
                <a:spcPct val="0"/>
              </a:spcBef>
              <a:spcAft>
                <a:spcPct val="0"/>
              </a:spcAft>
            </a:pPr>
            <a:endParaRPr lang="zh-CN" altLang="zh-CN" sz="1800">
              <a:solidFill>
                <a:srgbClr val="9BD3E5"/>
              </a:solidFill>
              <a:latin typeface="Arial" panose="020B0604020202020204" pitchFamily="34" charset="0"/>
              <a:cs typeface="Arial" panose="020B0604020202020204" pitchFamily="34" charset="0"/>
            </a:endParaRPr>
          </a:p>
        </p:txBody>
      </p:sp>
      <p:grpSp>
        <p:nvGrpSpPr>
          <p:cNvPr id="65" name="Group 10"/>
          <p:cNvGrpSpPr>
            <a:grpSpLocks/>
          </p:cNvGrpSpPr>
          <p:nvPr/>
        </p:nvGrpSpPr>
        <p:grpSpPr bwMode="auto">
          <a:xfrm>
            <a:off x="4537748" y="1406275"/>
            <a:ext cx="2497138" cy="1985962"/>
            <a:chOff x="2144" y="1110"/>
            <a:chExt cx="1573" cy="1251"/>
          </a:xfrm>
        </p:grpSpPr>
        <p:sp>
          <p:nvSpPr>
            <p:cNvPr id="66" name="AutoShape 11"/>
            <p:cNvSpPr>
              <a:spLocks noChangeArrowheads="1"/>
            </p:cNvSpPr>
            <p:nvPr/>
          </p:nvSpPr>
          <p:spPr bwMode="gray">
            <a:xfrm>
              <a:off x="2144" y="1110"/>
              <a:ext cx="1573" cy="1251"/>
            </a:xfrm>
            <a:prstGeom prst="diamond">
              <a:avLst/>
            </a:prstGeom>
            <a:gradFill rotWithShape="1">
              <a:gsLst>
                <a:gs pos="0">
                  <a:srgbClr val="58BECC">
                    <a:gamma/>
                    <a:shade val="46275"/>
                    <a:invGamma/>
                  </a:srgbClr>
                </a:gs>
                <a:gs pos="100000">
                  <a:srgbClr val="58BECC"/>
                </a:gs>
              </a:gsLst>
              <a:lin ang="5400000" scaled="1"/>
            </a:gradFill>
            <a:ln w="9525">
              <a:miter lim="800000"/>
              <a:headEnd/>
              <a:tailEnd/>
            </a:ln>
            <a:effectLst/>
            <a:scene3d>
              <a:camera prst="legacyObliqueBottom">
                <a:rot lat="20099996" lon="0" rev="0"/>
              </a:camera>
              <a:lightRig rig="legacyFlat2" dir="t"/>
            </a:scene3d>
            <a:sp3d extrusionH="163500" prstMaterial="legacyPlastic">
              <a:bevelT w="13500" h="13500" prst="angle"/>
              <a:bevelB w="13500" h="13500" prst="angle"/>
              <a:extrusionClr>
                <a:srgbClr val="58BECC"/>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9BD3E5"/>
                </a:solidFill>
                <a:effectLst/>
                <a:uLnTx/>
                <a:uFillTx/>
                <a:latin typeface="Arial" pitchFamily="34" charset="0"/>
                <a:cs typeface="Arial" pitchFamily="34" charset="0"/>
              </a:endParaRPr>
            </a:p>
          </p:txBody>
        </p:sp>
        <p:sp>
          <p:nvSpPr>
            <p:cNvPr id="67" name="Line 12"/>
            <p:cNvSpPr>
              <a:spLocks noChangeShapeType="1"/>
            </p:cNvSpPr>
            <p:nvPr/>
          </p:nvSpPr>
          <p:spPr bwMode="gray">
            <a:xfrm>
              <a:off x="2144" y="1736"/>
              <a:ext cx="787" cy="433"/>
            </a:xfrm>
            <a:prstGeom prst="line">
              <a:avLst/>
            </a:prstGeom>
            <a:noFill/>
            <a:ln w="6350">
              <a:solidFill>
                <a:srgbClr val="FFFFFF">
                  <a:alpha val="30196"/>
                </a:srgb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9BD3E5"/>
                </a:solidFill>
                <a:effectLst/>
                <a:uLnTx/>
                <a:uFillTx/>
                <a:latin typeface="Verdana" panose="020B0604030504040204" pitchFamily="34" charset="0"/>
              </a:endParaRPr>
            </a:p>
          </p:txBody>
        </p:sp>
      </p:grpSp>
      <p:grpSp>
        <p:nvGrpSpPr>
          <p:cNvPr id="68" name="Group 13"/>
          <p:cNvGrpSpPr>
            <a:grpSpLocks/>
          </p:cNvGrpSpPr>
          <p:nvPr/>
        </p:nvGrpSpPr>
        <p:grpSpPr bwMode="auto">
          <a:xfrm>
            <a:off x="3280448" y="2317500"/>
            <a:ext cx="2497138" cy="1985962"/>
            <a:chOff x="1352" y="1684"/>
            <a:chExt cx="1573" cy="1251"/>
          </a:xfrm>
        </p:grpSpPr>
        <p:sp>
          <p:nvSpPr>
            <p:cNvPr id="69" name="AutoShape 14"/>
            <p:cNvSpPr>
              <a:spLocks noChangeArrowheads="1"/>
            </p:cNvSpPr>
            <p:nvPr/>
          </p:nvSpPr>
          <p:spPr bwMode="gray">
            <a:xfrm>
              <a:off x="1352" y="1684"/>
              <a:ext cx="1573" cy="1251"/>
            </a:xfrm>
            <a:prstGeom prst="diamond">
              <a:avLst/>
            </a:prstGeom>
            <a:gradFill rotWithShape="1">
              <a:gsLst>
                <a:gs pos="0">
                  <a:srgbClr val="8A5BDF">
                    <a:gamma/>
                    <a:shade val="46275"/>
                    <a:invGamma/>
                  </a:srgbClr>
                </a:gs>
                <a:gs pos="100000">
                  <a:srgbClr val="8A5BDF"/>
                </a:gs>
              </a:gsLst>
              <a:lin ang="5400000" scaled="1"/>
            </a:gradFill>
            <a:ln w="9525">
              <a:miter lim="800000"/>
              <a:headEnd/>
              <a:tailEnd/>
            </a:ln>
            <a:effectLst/>
            <a:scene3d>
              <a:camera prst="legacyObliqueBottom">
                <a:rot lat="20099996" lon="0" rev="0"/>
              </a:camera>
              <a:lightRig rig="legacyNormal2" dir="t"/>
            </a:scene3d>
            <a:sp3d extrusionH="163500" prstMaterial="legacyPlastic">
              <a:bevelT w="13500" h="13500" prst="angle"/>
              <a:bevelB w="13500" h="13500" prst="angle"/>
              <a:extrusionClr>
                <a:srgbClr val="8A5BDF"/>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9BD3E5"/>
                </a:solidFill>
                <a:effectLst/>
                <a:uLnTx/>
                <a:uFillTx/>
                <a:latin typeface="Arial" pitchFamily="34" charset="0"/>
                <a:cs typeface="Arial" pitchFamily="34" charset="0"/>
              </a:endParaRPr>
            </a:p>
          </p:txBody>
        </p:sp>
        <p:sp>
          <p:nvSpPr>
            <p:cNvPr id="70" name="Line 15"/>
            <p:cNvSpPr>
              <a:spLocks noChangeShapeType="1"/>
            </p:cNvSpPr>
            <p:nvPr/>
          </p:nvSpPr>
          <p:spPr bwMode="gray">
            <a:xfrm>
              <a:off x="1355" y="2307"/>
              <a:ext cx="787" cy="433"/>
            </a:xfrm>
            <a:prstGeom prst="line">
              <a:avLst/>
            </a:prstGeom>
            <a:noFill/>
            <a:ln w="6350">
              <a:solidFill>
                <a:srgbClr val="FFFFFF">
                  <a:alpha val="30196"/>
                </a:srgb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9BD3E5"/>
                </a:solidFill>
                <a:effectLst/>
                <a:uLnTx/>
                <a:uFillTx/>
                <a:latin typeface="Verdana" panose="020B0604030504040204" pitchFamily="34" charset="0"/>
              </a:endParaRPr>
            </a:p>
          </p:txBody>
        </p:sp>
      </p:grpSp>
      <p:grpSp>
        <p:nvGrpSpPr>
          <p:cNvPr id="71" name="Group 16"/>
          <p:cNvGrpSpPr>
            <a:grpSpLocks/>
          </p:cNvGrpSpPr>
          <p:nvPr/>
        </p:nvGrpSpPr>
        <p:grpSpPr bwMode="auto">
          <a:xfrm>
            <a:off x="5791873" y="2317500"/>
            <a:ext cx="2497138" cy="1985962"/>
            <a:chOff x="2934" y="1684"/>
            <a:chExt cx="1573" cy="1251"/>
          </a:xfrm>
        </p:grpSpPr>
        <p:sp>
          <p:nvSpPr>
            <p:cNvPr id="72" name="AutoShape 17"/>
            <p:cNvSpPr>
              <a:spLocks noChangeArrowheads="1"/>
            </p:cNvSpPr>
            <p:nvPr/>
          </p:nvSpPr>
          <p:spPr bwMode="gray">
            <a:xfrm>
              <a:off x="2934" y="1684"/>
              <a:ext cx="1573" cy="1251"/>
            </a:xfrm>
            <a:prstGeom prst="diamond">
              <a:avLst/>
            </a:prstGeom>
            <a:gradFill rotWithShape="1">
              <a:gsLst>
                <a:gs pos="0">
                  <a:srgbClr val="6ECC4C">
                    <a:gamma/>
                    <a:shade val="46275"/>
                    <a:invGamma/>
                  </a:srgbClr>
                </a:gs>
                <a:gs pos="100000">
                  <a:srgbClr val="6ECC4C"/>
                </a:gs>
              </a:gsLst>
              <a:lin ang="5400000" scaled="1"/>
            </a:gradFill>
            <a:ln w="9525">
              <a:miter lim="800000"/>
              <a:headEnd/>
              <a:tailEnd/>
            </a:ln>
            <a:effectLst/>
            <a:scene3d>
              <a:camera prst="legacyObliqueBottom">
                <a:rot lat="20099996" lon="0" rev="0"/>
              </a:camera>
              <a:lightRig rig="legacyNormal2" dir="t"/>
            </a:scene3d>
            <a:sp3d extrusionH="163500" prstMaterial="legacyPlastic">
              <a:bevelT w="13500" h="13500" prst="angle"/>
              <a:bevelB w="13500" h="13500" prst="angle"/>
              <a:extrusionClr>
                <a:srgbClr val="6ECC4C"/>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flatTx/>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zh-CN" sz="1800" b="0" i="0" u="none" strike="noStrike" kern="0" cap="none" spc="0" normalizeH="0" baseline="0" noProof="0">
                <a:ln>
                  <a:noFill/>
                </a:ln>
                <a:solidFill>
                  <a:srgbClr val="9BD3E5"/>
                </a:solidFill>
                <a:effectLst/>
                <a:uLnTx/>
                <a:uFillTx/>
                <a:latin typeface="Arial" pitchFamily="34" charset="0"/>
                <a:cs typeface="Arial" pitchFamily="34" charset="0"/>
              </a:endParaRPr>
            </a:p>
          </p:txBody>
        </p:sp>
        <p:sp>
          <p:nvSpPr>
            <p:cNvPr id="73" name="Line 18"/>
            <p:cNvSpPr>
              <a:spLocks noChangeShapeType="1"/>
            </p:cNvSpPr>
            <p:nvPr/>
          </p:nvSpPr>
          <p:spPr bwMode="gray">
            <a:xfrm>
              <a:off x="2941" y="2308"/>
              <a:ext cx="787" cy="433"/>
            </a:xfrm>
            <a:prstGeom prst="line">
              <a:avLst/>
            </a:prstGeom>
            <a:noFill/>
            <a:ln w="6350">
              <a:solidFill>
                <a:srgbClr val="FFFFFF">
                  <a:alpha val="30196"/>
                </a:srgbClr>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9BD3E5"/>
                </a:solidFill>
                <a:effectLst/>
                <a:uLnTx/>
                <a:uFillTx/>
                <a:latin typeface="Verdana" panose="020B0604030504040204" pitchFamily="34" charset="0"/>
              </a:endParaRPr>
            </a:p>
          </p:txBody>
        </p:sp>
      </p:grpSp>
      <p:sp>
        <p:nvSpPr>
          <p:cNvPr id="74" name="Text Box 19"/>
          <p:cNvSpPr txBox="1">
            <a:spLocks noChangeArrowheads="1"/>
          </p:cNvSpPr>
          <p:nvPr/>
        </p:nvSpPr>
        <p:spPr bwMode="gray">
          <a:xfrm>
            <a:off x="4783091" y="2216197"/>
            <a:ext cx="2038507" cy="400110"/>
          </a:xfrm>
          <a:prstGeom prst="rect">
            <a:avLst/>
          </a:prstGeom>
          <a:noFill/>
          <a:ln w="9525">
            <a:noFill/>
            <a:miter lim="800000"/>
            <a:headEnd/>
            <a:tailEnd/>
          </a:ln>
          <a:effectLst>
            <a:outerShdw dist="17961" dir="2700000" algn="ctr" rotWithShape="0">
              <a:srgbClr val="969696">
                <a:alpha val="50000"/>
              </a:srgbClr>
            </a:outerShdw>
          </a:effectLst>
        </p:spPr>
        <p:txBody>
          <a:bodyPr wrap="square">
            <a:spAutoFit/>
          </a:bodyPr>
          <a:lstStyle/>
          <a:p>
            <a:pPr algn="ctr" defTabSz="914400" fontAlgn="base">
              <a:spcBef>
                <a:spcPct val="50000"/>
              </a:spcBef>
              <a:spcAft>
                <a:spcPct val="0"/>
              </a:spcAft>
              <a:defRPr/>
            </a:pPr>
            <a:r>
              <a:rPr lang="zh-CN" altLang="en-US" sz="2000" dirty="0">
                <a:solidFill>
                  <a:srgbClr val="F8F8F8"/>
                </a:solidFill>
                <a:latin typeface="微软雅黑" panose="020B0503020204020204" pitchFamily="34" charset="-122"/>
                <a:ea typeface="微软雅黑" panose="020B0503020204020204" pitchFamily="34" charset="-122"/>
              </a:rPr>
              <a:t>系統集成工程師</a:t>
            </a:r>
            <a:endParaRPr lang="en-US" sz="2000" dirty="0">
              <a:solidFill>
                <a:srgbClr val="F8F8F8"/>
              </a:solidFill>
              <a:latin typeface="微软雅黑" panose="020B0503020204020204" pitchFamily="34" charset="-122"/>
              <a:ea typeface="微软雅黑" panose="020B0503020204020204" pitchFamily="34" charset="-122"/>
            </a:endParaRPr>
          </a:p>
        </p:txBody>
      </p:sp>
      <p:sp>
        <p:nvSpPr>
          <p:cNvPr id="75" name="Text Box 20"/>
          <p:cNvSpPr txBox="1">
            <a:spLocks noChangeArrowheads="1"/>
          </p:cNvSpPr>
          <p:nvPr/>
        </p:nvSpPr>
        <p:spPr bwMode="gray">
          <a:xfrm>
            <a:off x="3588423" y="3114425"/>
            <a:ext cx="1857375" cy="400110"/>
          </a:xfrm>
          <a:prstGeom prst="rect">
            <a:avLst/>
          </a:prstGeom>
          <a:noFill/>
          <a:ln w="9525">
            <a:noFill/>
            <a:miter lim="800000"/>
            <a:headEnd/>
            <a:tailEnd/>
          </a:ln>
          <a:effectLst>
            <a:outerShdw dist="17961" dir="2700000" algn="ctr" rotWithShape="0">
              <a:srgbClr val="969696">
                <a:alpha val="50000"/>
              </a:srgbClr>
            </a:outerShdw>
          </a:effectLst>
        </p:spPr>
        <p:txBody>
          <a:bodyPr>
            <a:spAutoFit/>
          </a:bodyPr>
          <a:lstStyle/>
          <a:p>
            <a:pPr algn="ctr" defTabSz="914400" fontAlgn="base">
              <a:spcBef>
                <a:spcPct val="50000"/>
              </a:spcBef>
              <a:spcAft>
                <a:spcPct val="0"/>
              </a:spcAft>
              <a:defRPr/>
            </a:pPr>
            <a:r>
              <a:rPr lang="zh-CN" altLang="en-US" sz="2000" dirty="0">
                <a:solidFill>
                  <a:srgbClr val="F8F8F8"/>
                </a:solidFill>
                <a:latin typeface="微软雅黑" panose="020B0503020204020204" pitchFamily="34" charset="-122"/>
                <a:ea typeface="微软雅黑" panose="020B0503020204020204" pitchFamily="34" charset="-122"/>
              </a:rPr>
              <a:t>化學工程師</a:t>
            </a:r>
            <a:endParaRPr lang="en-US" sz="2000" dirty="0">
              <a:solidFill>
                <a:srgbClr val="F8F8F8"/>
              </a:solidFill>
              <a:latin typeface="微软雅黑" panose="020B0503020204020204" pitchFamily="34" charset="-122"/>
              <a:ea typeface="微软雅黑" panose="020B0503020204020204" pitchFamily="34" charset="-122"/>
            </a:endParaRPr>
          </a:p>
        </p:txBody>
      </p:sp>
      <p:sp>
        <p:nvSpPr>
          <p:cNvPr id="76" name="Text Box 21"/>
          <p:cNvSpPr txBox="1">
            <a:spLocks noChangeArrowheads="1"/>
          </p:cNvSpPr>
          <p:nvPr/>
        </p:nvSpPr>
        <p:spPr bwMode="gray">
          <a:xfrm>
            <a:off x="6117628" y="3079500"/>
            <a:ext cx="1857375" cy="400110"/>
          </a:xfrm>
          <a:prstGeom prst="rect">
            <a:avLst/>
          </a:prstGeom>
          <a:noFill/>
          <a:ln w="9525">
            <a:noFill/>
            <a:miter lim="800000"/>
            <a:headEnd/>
            <a:tailEnd/>
          </a:ln>
          <a:effectLst>
            <a:outerShdw dist="17961" dir="2700000" algn="ctr" rotWithShape="0">
              <a:srgbClr val="969696">
                <a:alpha val="50000"/>
              </a:srgbClr>
            </a:outerShdw>
          </a:effectLst>
        </p:spPr>
        <p:txBody>
          <a:bodyPr>
            <a:spAutoFit/>
          </a:bodyPr>
          <a:lstStyle/>
          <a:p>
            <a:pPr algn="ctr" defTabSz="914400" fontAlgn="base">
              <a:spcBef>
                <a:spcPct val="50000"/>
              </a:spcBef>
              <a:spcAft>
                <a:spcPct val="0"/>
              </a:spcAft>
              <a:defRPr/>
            </a:pPr>
            <a:r>
              <a:rPr lang="zh-CN" altLang="en-US" sz="2000" dirty="0">
                <a:solidFill>
                  <a:srgbClr val="F8F8F8"/>
                </a:solidFill>
                <a:latin typeface="微软雅黑" panose="020B0503020204020204" pitchFamily="34" charset="-122"/>
                <a:ea typeface="微软雅黑" panose="020B0503020204020204" pitchFamily="34" charset="-122"/>
              </a:rPr>
              <a:t>機械工程師</a:t>
            </a:r>
            <a:endParaRPr lang="en-US" sz="2000" dirty="0">
              <a:solidFill>
                <a:srgbClr val="F8F8F8"/>
              </a:solidFill>
              <a:latin typeface="微软雅黑" panose="020B0503020204020204" pitchFamily="34" charset="-122"/>
              <a:ea typeface="微软雅黑" panose="020B0503020204020204" pitchFamily="34" charset="-122"/>
            </a:endParaRPr>
          </a:p>
        </p:txBody>
      </p:sp>
      <p:grpSp>
        <p:nvGrpSpPr>
          <p:cNvPr id="77" name="Group 22"/>
          <p:cNvGrpSpPr>
            <a:grpSpLocks/>
          </p:cNvGrpSpPr>
          <p:nvPr/>
        </p:nvGrpSpPr>
        <p:grpSpPr bwMode="auto">
          <a:xfrm>
            <a:off x="5069561" y="3693862"/>
            <a:ext cx="1682750" cy="1552575"/>
            <a:chOff x="482" y="1851"/>
            <a:chExt cx="860" cy="796"/>
          </a:xfrm>
        </p:grpSpPr>
        <p:sp>
          <p:nvSpPr>
            <p:cNvPr id="78" name="Freeform 23"/>
            <p:cNvSpPr>
              <a:spLocks/>
            </p:cNvSpPr>
            <p:nvPr/>
          </p:nvSpPr>
          <p:spPr bwMode="gray">
            <a:xfrm>
              <a:off x="567" y="2464"/>
              <a:ext cx="335" cy="173"/>
            </a:xfrm>
            <a:custGeom>
              <a:avLst/>
              <a:gdLst>
                <a:gd name="T0" fmla="*/ 0 w 335"/>
                <a:gd name="T1" fmla="*/ 166 h 173"/>
                <a:gd name="T2" fmla="*/ 58 w 335"/>
                <a:gd name="T3" fmla="*/ 173 h 173"/>
                <a:gd name="T4" fmla="*/ 297 w 335"/>
                <a:gd name="T5" fmla="*/ 32 h 173"/>
                <a:gd name="T6" fmla="*/ 289 w 335"/>
                <a:gd name="T7" fmla="*/ 8 h 173"/>
                <a:gd name="T8" fmla="*/ 223 w 335"/>
                <a:gd name="T9" fmla="*/ 26 h 173"/>
                <a:gd name="T10" fmla="*/ 0 w 335"/>
                <a:gd name="T11" fmla="*/ 166 h 173"/>
                <a:gd name="T12" fmla="*/ 0 60000 65536"/>
                <a:gd name="T13" fmla="*/ 0 60000 65536"/>
                <a:gd name="T14" fmla="*/ 0 60000 65536"/>
                <a:gd name="T15" fmla="*/ 0 60000 65536"/>
                <a:gd name="T16" fmla="*/ 0 60000 65536"/>
                <a:gd name="T17" fmla="*/ 0 60000 65536"/>
                <a:gd name="T18" fmla="*/ 0 w 335"/>
                <a:gd name="T19" fmla="*/ 0 h 173"/>
                <a:gd name="T20" fmla="*/ 335 w 335"/>
                <a:gd name="T21" fmla="*/ 173 h 173"/>
              </a:gdLst>
              <a:ahLst/>
              <a:cxnLst>
                <a:cxn ang="T12">
                  <a:pos x="T0" y="T1"/>
                </a:cxn>
                <a:cxn ang="T13">
                  <a:pos x="T2" y="T3"/>
                </a:cxn>
                <a:cxn ang="T14">
                  <a:pos x="T4" y="T5"/>
                </a:cxn>
                <a:cxn ang="T15">
                  <a:pos x="T6" y="T7"/>
                </a:cxn>
                <a:cxn ang="T16">
                  <a:pos x="T8" y="T9"/>
                </a:cxn>
                <a:cxn ang="T17">
                  <a:pos x="T10" y="T11"/>
                </a:cxn>
              </a:cxnLst>
              <a:rect l="T18" t="T19" r="T20" b="T21"/>
              <a:pathLst>
                <a:path w="335" h="173">
                  <a:moveTo>
                    <a:pt x="0" y="166"/>
                  </a:moveTo>
                  <a:lnTo>
                    <a:pt x="58" y="173"/>
                  </a:lnTo>
                  <a:lnTo>
                    <a:pt x="297" y="32"/>
                  </a:lnTo>
                  <a:cubicBezTo>
                    <a:pt x="335" y="5"/>
                    <a:pt x="301" y="9"/>
                    <a:pt x="289" y="8"/>
                  </a:cubicBezTo>
                  <a:cubicBezTo>
                    <a:pt x="277" y="7"/>
                    <a:pt x="271" y="0"/>
                    <a:pt x="223" y="26"/>
                  </a:cubicBezTo>
                  <a:lnTo>
                    <a:pt x="0" y="166"/>
                  </a:lnTo>
                  <a:close/>
                </a:path>
              </a:pathLst>
            </a:custGeom>
            <a:gradFill rotWithShape="1">
              <a:gsLst>
                <a:gs pos="0">
                  <a:srgbClr val="181818">
                    <a:alpha val="0"/>
                  </a:srgbClr>
                </a:gs>
                <a:gs pos="100000">
                  <a:srgbClr val="1C1C1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fontAlgn="base">
                <a:spcBef>
                  <a:spcPct val="0"/>
                </a:spcBef>
                <a:spcAft>
                  <a:spcPct val="0"/>
                </a:spcAft>
              </a:pPr>
              <a:endParaRPr lang="zh-CN" altLang="en-US" sz="1800">
                <a:solidFill>
                  <a:srgbClr val="9BD3E5"/>
                </a:solidFill>
                <a:latin typeface="Verdana" panose="020B0604030504040204" pitchFamily="34" charset="0"/>
              </a:endParaRPr>
            </a:p>
          </p:txBody>
        </p:sp>
        <p:sp>
          <p:nvSpPr>
            <p:cNvPr id="79" name="Freeform 24"/>
            <p:cNvSpPr>
              <a:spLocks/>
            </p:cNvSpPr>
            <p:nvPr/>
          </p:nvSpPr>
          <p:spPr bwMode="gray">
            <a:xfrm>
              <a:off x="797" y="2401"/>
              <a:ext cx="367" cy="170"/>
            </a:xfrm>
            <a:custGeom>
              <a:avLst/>
              <a:gdLst>
                <a:gd name="T0" fmla="*/ 0 w 367"/>
                <a:gd name="T1" fmla="*/ 158 h 170"/>
                <a:gd name="T2" fmla="*/ 80 w 367"/>
                <a:gd name="T3" fmla="*/ 170 h 170"/>
                <a:gd name="T4" fmla="*/ 332 w 367"/>
                <a:gd name="T5" fmla="*/ 37 h 170"/>
                <a:gd name="T6" fmla="*/ 292 w 367"/>
                <a:gd name="T7" fmla="*/ 1 h 170"/>
                <a:gd name="T8" fmla="*/ 230 w 367"/>
                <a:gd name="T9" fmla="*/ 29 h 170"/>
                <a:gd name="T10" fmla="*/ 0 w 367"/>
                <a:gd name="T11" fmla="*/ 158 h 170"/>
                <a:gd name="T12" fmla="*/ 0 60000 65536"/>
                <a:gd name="T13" fmla="*/ 0 60000 65536"/>
                <a:gd name="T14" fmla="*/ 0 60000 65536"/>
                <a:gd name="T15" fmla="*/ 0 60000 65536"/>
                <a:gd name="T16" fmla="*/ 0 60000 65536"/>
                <a:gd name="T17" fmla="*/ 0 60000 65536"/>
                <a:gd name="T18" fmla="*/ 0 w 367"/>
                <a:gd name="T19" fmla="*/ 0 h 170"/>
                <a:gd name="T20" fmla="*/ 367 w 367"/>
                <a:gd name="T21" fmla="*/ 170 h 170"/>
              </a:gdLst>
              <a:ahLst/>
              <a:cxnLst>
                <a:cxn ang="T12">
                  <a:pos x="T0" y="T1"/>
                </a:cxn>
                <a:cxn ang="T13">
                  <a:pos x="T2" y="T3"/>
                </a:cxn>
                <a:cxn ang="T14">
                  <a:pos x="T4" y="T5"/>
                </a:cxn>
                <a:cxn ang="T15">
                  <a:pos x="T6" y="T7"/>
                </a:cxn>
                <a:cxn ang="T16">
                  <a:pos x="T8" y="T9"/>
                </a:cxn>
                <a:cxn ang="T17">
                  <a:pos x="T10" y="T11"/>
                </a:cxn>
              </a:cxnLst>
              <a:rect l="T18" t="T19" r="T20" b="T21"/>
              <a:pathLst>
                <a:path w="367" h="170">
                  <a:moveTo>
                    <a:pt x="0" y="158"/>
                  </a:moveTo>
                  <a:lnTo>
                    <a:pt x="80" y="170"/>
                  </a:lnTo>
                  <a:lnTo>
                    <a:pt x="332" y="37"/>
                  </a:lnTo>
                  <a:cubicBezTo>
                    <a:pt x="367" y="9"/>
                    <a:pt x="309" y="2"/>
                    <a:pt x="292" y="1"/>
                  </a:cubicBezTo>
                  <a:cubicBezTo>
                    <a:pt x="280" y="0"/>
                    <a:pt x="279" y="3"/>
                    <a:pt x="230" y="29"/>
                  </a:cubicBezTo>
                  <a:lnTo>
                    <a:pt x="0" y="158"/>
                  </a:lnTo>
                  <a:close/>
                </a:path>
              </a:pathLst>
            </a:custGeom>
            <a:gradFill rotWithShape="1">
              <a:gsLst>
                <a:gs pos="0">
                  <a:srgbClr val="181818">
                    <a:alpha val="0"/>
                  </a:srgbClr>
                </a:gs>
                <a:gs pos="100000">
                  <a:srgbClr val="1C1C1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fontAlgn="base">
                <a:spcBef>
                  <a:spcPct val="0"/>
                </a:spcBef>
                <a:spcAft>
                  <a:spcPct val="0"/>
                </a:spcAft>
              </a:pPr>
              <a:endParaRPr lang="zh-CN" altLang="en-US" sz="1800">
                <a:solidFill>
                  <a:srgbClr val="9BD3E5"/>
                </a:solidFill>
                <a:latin typeface="Verdana" panose="020B0604030504040204" pitchFamily="34" charset="0"/>
              </a:endParaRPr>
            </a:p>
          </p:txBody>
        </p:sp>
        <p:sp>
          <p:nvSpPr>
            <p:cNvPr id="80" name="Freeform 25"/>
            <p:cNvSpPr>
              <a:spLocks/>
            </p:cNvSpPr>
            <p:nvPr/>
          </p:nvSpPr>
          <p:spPr bwMode="gray">
            <a:xfrm>
              <a:off x="1035" y="2504"/>
              <a:ext cx="307" cy="143"/>
            </a:xfrm>
            <a:custGeom>
              <a:avLst/>
              <a:gdLst>
                <a:gd name="T0" fmla="*/ 0 w 307"/>
                <a:gd name="T1" fmla="*/ 134 h 143"/>
                <a:gd name="T2" fmla="*/ 66 w 307"/>
                <a:gd name="T3" fmla="*/ 143 h 143"/>
                <a:gd name="T4" fmla="*/ 282 w 307"/>
                <a:gd name="T5" fmla="*/ 35 h 143"/>
                <a:gd name="T6" fmla="*/ 219 w 307"/>
                <a:gd name="T7" fmla="*/ 17 h 143"/>
                <a:gd name="T8" fmla="*/ 0 w 307"/>
                <a:gd name="T9" fmla="*/ 134 h 143"/>
                <a:gd name="T10" fmla="*/ 0 60000 65536"/>
                <a:gd name="T11" fmla="*/ 0 60000 65536"/>
                <a:gd name="T12" fmla="*/ 0 60000 65536"/>
                <a:gd name="T13" fmla="*/ 0 60000 65536"/>
                <a:gd name="T14" fmla="*/ 0 60000 65536"/>
                <a:gd name="T15" fmla="*/ 0 w 307"/>
                <a:gd name="T16" fmla="*/ 0 h 143"/>
                <a:gd name="T17" fmla="*/ 307 w 307"/>
                <a:gd name="T18" fmla="*/ 143 h 143"/>
              </a:gdLst>
              <a:ahLst/>
              <a:cxnLst>
                <a:cxn ang="T10">
                  <a:pos x="T0" y="T1"/>
                </a:cxn>
                <a:cxn ang="T11">
                  <a:pos x="T2" y="T3"/>
                </a:cxn>
                <a:cxn ang="T12">
                  <a:pos x="T4" y="T5"/>
                </a:cxn>
                <a:cxn ang="T13">
                  <a:pos x="T6" y="T7"/>
                </a:cxn>
                <a:cxn ang="T14">
                  <a:pos x="T8" y="T9"/>
                </a:cxn>
              </a:cxnLst>
              <a:rect l="T15" t="T16" r="T17" b="T18"/>
              <a:pathLst>
                <a:path w="307" h="143">
                  <a:moveTo>
                    <a:pt x="0" y="134"/>
                  </a:moveTo>
                  <a:lnTo>
                    <a:pt x="66" y="143"/>
                  </a:lnTo>
                  <a:lnTo>
                    <a:pt x="282" y="35"/>
                  </a:lnTo>
                  <a:cubicBezTo>
                    <a:pt x="307" y="14"/>
                    <a:pt x="266" y="0"/>
                    <a:pt x="219" y="17"/>
                  </a:cubicBezTo>
                  <a:lnTo>
                    <a:pt x="0" y="134"/>
                  </a:lnTo>
                  <a:close/>
                </a:path>
              </a:pathLst>
            </a:custGeom>
            <a:gradFill rotWithShape="1">
              <a:gsLst>
                <a:gs pos="0">
                  <a:srgbClr val="181818">
                    <a:alpha val="0"/>
                  </a:srgbClr>
                </a:gs>
                <a:gs pos="100000">
                  <a:srgbClr val="1C1C1C"/>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14400" fontAlgn="base">
                <a:spcBef>
                  <a:spcPct val="0"/>
                </a:spcBef>
                <a:spcAft>
                  <a:spcPct val="0"/>
                </a:spcAft>
              </a:pPr>
              <a:endParaRPr lang="zh-CN" altLang="en-US" sz="1800">
                <a:solidFill>
                  <a:srgbClr val="9BD3E5"/>
                </a:solidFill>
                <a:latin typeface="Verdana" panose="020B0604030504040204" pitchFamily="34" charset="0"/>
              </a:endParaRPr>
            </a:p>
          </p:txBody>
        </p:sp>
        <p:sp>
          <p:nvSpPr>
            <p:cNvPr id="81" name="Freeform 26"/>
            <p:cNvSpPr>
              <a:spLocks/>
            </p:cNvSpPr>
            <p:nvPr/>
          </p:nvSpPr>
          <p:spPr bwMode="gray">
            <a:xfrm>
              <a:off x="482" y="2066"/>
              <a:ext cx="224" cy="569"/>
            </a:xfrm>
            <a:custGeom>
              <a:avLst/>
              <a:gdLst>
                <a:gd name="T0" fmla="*/ 103 w 224"/>
                <a:gd name="T1" fmla="*/ 101 h 569"/>
                <a:gd name="T2" fmla="*/ 74 w 224"/>
                <a:gd name="T3" fmla="*/ 50 h 569"/>
                <a:gd name="T4" fmla="*/ 121 w 224"/>
                <a:gd name="T5" fmla="*/ 1 h 569"/>
                <a:gd name="T6" fmla="*/ 171 w 224"/>
                <a:gd name="T7" fmla="*/ 52 h 569"/>
                <a:gd name="T8" fmla="*/ 135 w 224"/>
                <a:gd name="T9" fmla="*/ 101 h 569"/>
                <a:gd name="T10" fmla="*/ 134 w 224"/>
                <a:gd name="T11" fmla="*/ 124 h 569"/>
                <a:gd name="T12" fmla="*/ 209 w 224"/>
                <a:gd name="T13" fmla="*/ 145 h 569"/>
                <a:gd name="T14" fmla="*/ 221 w 224"/>
                <a:gd name="T15" fmla="*/ 204 h 569"/>
                <a:gd name="T16" fmla="*/ 218 w 224"/>
                <a:gd name="T17" fmla="*/ 321 h 569"/>
                <a:gd name="T18" fmla="*/ 209 w 224"/>
                <a:gd name="T19" fmla="*/ 365 h 569"/>
                <a:gd name="T20" fmla="*/ 196 w 224"/>
                <a:gd name="T21" fmla="*/ 308 h 569"/>
                <a:gd name="T22" fmla="*/ 187 w 224"/>
                <a:gd name="T23" fmla="*/ 202 h 569"/>
                <a:gd name="T24" fmla="*/ 170 w 224"/>
                <a:gd name="T25" fmla="*/ 321 h 569"/>
                <a:gd name="T26" fmla="*/ 144 w 224"/>
                <a:gd name="T27" fmla="*/ 569 h 569"/>
                <a:gd name="T28" fmla="*/ 78 w 224"/>
                <a:gd name="T29" fmla="*/ 565 h 569"/>
                <a:gd name="T30" fmla="*/ 50 w 224"/>
                <a:gd name="T31" fmla="*/ 325 h 569"/>
                <a:gd name="T32" fmla="*/ 33 w 224"/>
                <a:gd name="T33" fmla="*/ 208 h 569"/>
                <a:gd name="T34" fmla="*/ 25 w 224"/>
                <a:gd name="T35" fmla="*/ 310 h 569"/>
                <a:gd name="T36" fmla="*/ 12 w 224"/>
                <a:gd name="T37" fmla="*/ 365 h 569"/>
                <a:gd name="T38" fmla="*/ 1 w 224"/>
                <a:gd name="T39" fmla="*/ 305 h 569"/>
                <a:gd name="T40" fmla="*/ 7 w 224"/>
                <a:gd name="T41" fmla="*/ 184 h 569"/>
                <a:gd name="T42" fmla="*/ 23 w 224"/>
                <a:gd name="T43" fmla="*/ 140 h 569"/>
                <a:gd name="T44" fmla="*/ 102 w 224"/>
                <a:gd name="T45" fmla="*/ 124 h 569"/>
                <a:gd name="T46" fmla="*/ 103 w 224"/>
                <a:gd name="T47" fmla="*/ 101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gs>
                <a:gs pos="100000">
                  <a:srgbClr val="767676"/>
                </a:gs>
              </a:gsLst>
              <a:lin ang="5400000" scaled="1"/>
            </a:gradFill>
            <a:ln w="9525">
              <a:round/>
              <a:headEnd/>
              <a:tailEnd/>
            </a:ln>
            <a:scene3d>
              <a:camera prst="legacyPerspectiveTopRight">
                <a:rot lat="0" lon="899997" rev="0"/>
              </a:camera>
              <a:lightRig rig="legacyFlat1" dir="t"/>
            </a:scene3d>
            <a:sp3d extrusionH="36500" prstMaterial="legacyMetal">
              <a:bevelT w="13500" h="13500" prst="angle"/>
              <a:bevelB w="13500" h="13500" prst="angle"/>
              <a:extrusionClr>
                <a:srgbClr val="333333"/>
              </a:extrusionClr>
              <a:contourClr>
                <a:srgbClr val="FFFFFF"/>
              </a:contourClr>
            </a:sp3d>
          </p:spPr>
          <p:txBody>
            <a:bodyPr>
              <a:flatTx/>
            </a:bodyPr>
            <a:lstStyle/>
            <a:p>
              <a:pPr defTabSz="914400" fontAlgn="base">
                <a:spcBef>
                  <a:spcPct val="0"/>
                </a:spcBef>
                <a:spcAft>
                  <a:spcPct val="0"/>
                </a:spcAft>
              </a:pPr>
              <a:endParaRPr lang="zh-CN" altLang="en-US" sz="1800">
                <a:solidFill>
                  <a:srgbClr val="9BD3E5"/>
                </a:solidFill>
                <a:latin typeface="Verdana" panose="020B0604030504040204" pitchFamily="34" charset="0"/>
              </a:endParaRPr>
            </a:p>
          </p:txBody>
        </p:sp>
        <p:sp>
          <p:nvSpPr>
            <p:cNvPr id="82" name="Freeform 27"/>
            <p:cNvSpPr>
              <a:spLocks/>
            </p:cNvSpPr>
            <p:nvPr/>
          </p:nvSpPr>
          <p:spPr bwMode="gray">
            <a:xfrm>
              <a:off x="698" y="1851"/>
              <a:ext cx="282" cy="716"/>
            </a:xfrm>
            <a:custGeom>
              <a:avLst/>
              <a:gdLst>
                <a:gd name="T0" fmla="*/ 164 w 224"/>
                <a:gd name="T1" fmla="*/ 160 h 569"/>
                <a:gd name="T2" fmla="*/ 117 w 224"/>
                <a:gd name="T3" fmla="*/ 79 h 569"/>
                <a:gd name="T4" fmla="*/ 191 w 224"/>
                <a:gd name="T5" fmla="*/ 1 h 569"/>
                <a:gd name="T6" fmla="*/ 271 w 224"/>
                <a:gd name="T7" fmla="*/ 82 h 569"/>
                <a:gd name="T8" fmla="*/ 214 w 224"/>
                <a:gd name="T9" fmla="*/ 160 h 569"/>
                <a:gd name="T10" fmla="*/ 213 w 224"/>
                <a:gd name="T11" fmla="*/ 196 h 569"/>
                <a:gd name="T12" fmla="*/ 331 w 224"/>
                <a:gd name="T13" fmla="*/ 229 h 569"/>
                <a:gd name="T14" fmla="*/ 350 w 224"/>
                <a:gd name="T15" fmla="*/ 323 h 569"/>
                <a:gd name="T16" fmla="*/ 345 w 224"/>
                <a:gd name="T17" fmla="*/ 508 h 569"/>
                <a:gd name="T18" fmla="*/ 331 w 224"/>
                <a:gd name="T19" fmla="*/ 578 h 569"/>
                <a:gd name="T20" fmla="*/ 311 w 224"/>
                <a:gd name="T21" fmla="*/ 488 h 569"/>
                <a:gd name="T22" fmla="*/ 296 w 224"/>
                <a:gd name="T23" fmla="*/ 320 h 569"/>
                <a:gd name="T24" fmla="*/ 269 w 224"/>
                <a:gd name="T25" fmla="*/ 508 h 569"/>
                <a:gd name="T26" fmla="*/ 228 w 224"/>
                <a:gd name="T27" fmla="*/ 901 h 569"/>
                <a:gd name="T28" fmla="*/ 123 w 224"/>
                <a:gd name="T29" fmla="*/ 895 h 569"/>
                <a:gd name="T30" fmla="*/ 79 w 224"/>
                <a:gd name="T31" fmla="*/ 515 h 569"/>
                <a:gd name="T32" fmla="*/ 53 w 224"/>
                <a:gd name="T33" fmla="*/ 330 h 569"/>
                <a:gd name="T34" fmla="*/ 39 w 224"/>
                <a:gd name="T35" fmla="*/ 491 h 569"/>
                <a:gd name="T36" fmla="*/ 19 w 224"/>
                <a:gd name="T37" fmla="*/ 578 h 569"/>
                <a:gd name="T38" fmla="*/ 1 w 224"/>
                <a:gd name="T39" fmla="*/ 483 h 569"/>
                <a:gd name="T40" fmla="*/ 11 w 224"/>
                <a:gd name="T41" fmla="*/ 292 h 569"/>
                <a:gd name="T42" fmla="*/ 37 w 224"/>
                <a:gd name="T43" fmla="*/ 221 h 569"/>
                <a:gd name="T44" fmla="*/ 161 w 224"/>
                <a:gd name="T45" fmla="*/ 196 h 569"/>
                <a:gd name="T46" fmla="*/ 164 w 224"/>
                <a:gd name="T47" fmla="*/ 160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gs>
                <a:gs pos="100000">
                  <a:srgbClr val="767676"/>
                </a:gs>
              </a:gsLst>
              <a:lin ang="5400000" scaled="1"/>
            </a:gradFill>
            <a:ln w="9525">
              <a:round/>
              <a:headEnd/>
              <a:tailEnd/>
            </a:ln>
            <a:scene3d>
              <a:camera prst="legacyPerspectiveTopRight">
                <a:rot lat="0" lon="899997" rev="0"/>
              </a:camera>
              <a:lightRig rig="legacyFlat1" dir="t"/>
            </a:scene3d>
            <a:sp3d extrusionH="36500" prstMaterial="legacyMetal">
              <a:bevelT w="13500" h="13500" prst="angle"/>
              <a:bevelB w="13500" h="13500" prst="angle"/>
              <a:extrusionClr>
                <a:srgbClr val="333333"/>
              </a:extrusionClr>
              <a:contourClr>
                <a:srgbClr val="FFFFFF"/>
              </a:contourClr>
            </a:sp3d>
          </p:spPr>
          <p:txBody>
            <a:bodyPr>
              <a:flatTx/>
            </a:bodyPr>
            <a:lstStyle/>
            <a:p>
              <a:pPr defTabSz="914400" fontAlgn="base">
                <a:spcBef>
                  <a:spcPct val="0"/>
                </a:spcBef>
                <a:spcAft>
                  <a:spcPct val="0"/>
                </a:spcAft>
              </a:pPr>
              <a:endParaRPr lang="zh-CN" altLang="en-US" sz="1800">
                <a:solidFill>
                  <a:srgbClr val="9BD3E5"/>
                </a:solidFill>
                <a:latin typeface="Verdana" panose="020B0604030504040204" pitchFamily="34" charset="0"/>
              </a:endParaRPr>
            </a:p>
          </p:txBody>
        </p:sp>
        <p:sp>
          <p:nvSpPr>
            <p:cNvPr id="83" name="Freeform 28"/>
            <p:cNvSpPr>
              <a:spLocks/>
            </p:cNvSpPr>
            <p:nvPr/>
          </p:nvSpPr>
          <p:spPr bwMode="gray">
            <a:xfrm>
              <a:off x="956" y="2078"/>
              <a:ext cx="224" cy="569"/>
            </a:xfrm>
            <a:custGeom>
              <a:avLst/>
              <a:gdLst>
                <a:gd name="T0" fmla="*/ 103 w 224"/>
                <a:gd name="T1" fmla="*/ 101 h 569"/>
                <a:gd name="T2" fmla="*/ 74 w 224"/>
                <a:gd name="T3" fmla="*/ 50 h 569"/>
                <a:gd name="T4" fmla="*/ 121 w 224"/>
                <a:gd name="T5" fmla="*/ 1 h 569"/>
                <a:gd name="T6" fmla="*/ 171 w 224"/>
                <a:gd name="T7" fmla="*/ 52 h 569"/>
                <a:gd name="T8" fmla="*/ 135 w 224"/>
                <a:gd name="T9" fmla="*/ 101 h 569"/>
                <a:gd name="T10" fmla="*/ 134 w 224"/>
                <a:gd name="T11" fmla="*/ 124 h 569"/>
                <a:gd name="T12" fmla="*/ 209 w 224"/>
                <a:gd name="T13" fmla="*/ 145 h 569"/>
                <a:gd name="T14" fmla="*/ 221 w 224"/>
                <a:gd name="T15" fmla="*/ 204 h 569"/>
                <a:gd name="T16" fmla="*/ 218 w 224"/>
                <a:gd name="T17" fmla="*/ 321 h 569"/>
                <a:gd name="T18" fmla="*/ 209 w 224"/>
                <a:gd name="T19" fmla="*/ 365 h 569"/>
                <a:gd name="T20" fmla="*/ 196 w 224"/>
                <a:gd name="T21" fmla="*/ 308 h 569"/>
                <a:gd name="T22" fmla="*/ 187 w 224"/>
                <a:gd name="T23" fmla="*/ 202 h 569"/>
                <a:gd name="T24" fmla="*/ 170 w 224"/>
                <a:gd name="T25" fmla="*/ 321 h 569"/>
                <a:gd name="T26" fmla="*/ 144 w 224"/>
                <a:gd name="T27" fmla="*/ 569 h 569"/>
                <a:gd name="T28" fmla="*/ 78 w 224"/>
                <a:gd name="T29" fmla="*/ 565 h 569"/>
                <a:gd name="T30" fmla="*/ 50 w 224"/>
                <a:gd name="T31" fmla="*/ 325 h 569"/>
                <a:gd name="T32" fmla="*/ 33 w 224"/>
                <a:gd name="T33" fmla="*/ 208 h 569"/>
                <a:gd name="T34" fmla="*/ 25 w 224"/>
                <a:gd name="T35" fmla="*/ 310 h 569"/>
                <a:gd name="T36" fmla="*/ 12 w 224"/>
                <a:gd name="T37" fmla="*/ 365 h 569"/>
                <a:gd name="T38" fmla="*/ 1 w 224"/>
                <a:gd name="T39" fmla="*/ 305 h 569"/>
                <a:gd name="T40" fmla="*/ 7 w 224"/>
                <a:gd name="T41" fmla="*/ 184 h 569"/>
                <a:gd name="T42" fmla="*/ 23 w 224"/>
                <a:gd name="T43" fmla="*/ 140 h 569"/>
                <a:gd name="T44" fmla="*/ 102 w 224"/>
                <a:gd name="T45" fmla="*/ 124 h 569"/>
                <a:gd name="T46" fmla="*/ 103 w 224"/>
                <a:gd name="T47" fmla="*/ 101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gs>
                <a:gs pos="100000">
                  <a:srgbClr val="767676"/>
                </a:gs>
              </a:gsLst>
              <a:lin ang="5400000" scaled="1"/>
            </a:gradFill>
            <a:ln w="9525">
              <a:round/>
              <a:headEnd/>
              <a:tailEnd/>
            </a:ln>
            <a:scene3d>
              <a:camera prst="legacyPerspectiveTopRight">
                <a:rot lat="0" lon="899997" rev="0"/>
              </a:camera>
              <a:lightRig rig="legacyFlat1" dir="t"/>
            </a:scene3d>
            <a:sp3d extrusionH="36500" prstMaterial="legacyMetal">
              <a:bevelT w="13500" h="13500" prst="angle"/>
              <a:bevelB w="13500" h="13500" prst="angle"/>
              <a:extrusionClr>
                <a:srgbClr val="333333"/>
              </a:extrusionClr>
              <a:contourClr>
                <a:srgbClr val="FFFFFF"/>
              </a:contourClr>
            </a:sp3d>
          </p:spPr>
          <p:txBody>
            <a:bodyPr>
              <a:flatTx/>
            </a:bodyPr>
            <a:lstStyle/>
            <a:p>
              <a:pPr defTabSz="914400" fontAlgn="base">
                <a:spcBef>
                  <a:spcPct val="0"/>
                </a:spcBef>
                <a:spcAft>
                  <a:spcPct val="0"/>
                </a:spcAft>
              </a:pPr>
              <a:endParaRPr lang="zh-CN" altLang="en-US" sz="1800">
                <a:solidFill>
                  <a:srgbClr val="9BD3E5"/>
                </a:solidFill>
                <a:latin typeface="Verdana" panose="020B0604030504040204" pitchFamily="34" charset="0"/>
              </a:endParaRPr>
            </a:p>
          </p:txBody>
        </p:sp>
      </p:grpSp>
      <p:sp>
        <p:nvSpPr>
          <p:cNvPr id="32" name="任意多边形 13"/>
          <p:cNvSpPr/>
          <p:nvPr/>
        </p:nvSpPr>
        <p:spPr>
          <a:xfrm>
            <a:off x="1868761" y="2866297"/>
            <a:ext cx="1887805" cy="413258"/>
          </a:xfrm>
          <a:custGeom>
            <a:avLst/>
            <a:gdLst>
              <a:gd name="connsiteX0" fmla="*/ 2271251 w 2271251"/>
              <a:gd name="connsiteY0" fmla="*/ 383458 h 383458"/>
              <a:gd name="connsiteX1" fmla="*/ 1091380 w 2271251"/>
              <a:gd name="connsiteY1" fmla="*/ 0 h 383458"/>
              <a:gd name="connsiteX2" fmla="*/ 0 w 2271251"/>
              <a:gd name="connsiteY2" fmla="*/ 0 h 383458"/>
            </a:gdLst>
            <a:ahLst/>
            <a:cxnLst>
              <a:cxn ang="0">
                <a:pos x="connsiteX0" y="connsiteY0"/>
              </a:cxn>
              <a:cxn ang="0">
                <a:pos x="connsiteX1" y="connsiteY1"/>
              </a:cxn>
              <a:cxn ang="0">
                <a:pos x="connsiteX2" y="connsiteY2"/>
              </a:cxn>
            </a:cxnLst>
            <a:rect l="l" t="t" r="r" b="b"/>
            <a:pathLst>
              <a:path w="2271251" h="383458">
                <a:moveTo>
                  <a:pt x="2271251" y="383458"/>
                </a:moveTo>
                <a:lnTo>
                  <a:pt x="1091380" y="0"/>
                </a:lnTo>
                <a:lnTo>
                  <a:pt x="0" y="0"/>
                </a:lnTo>
              </a:path>
            </a:pathLst>
          </a:custGeom>
          <a:noFill/>
          <a:ln w="19050">
            <a:solidFill>
              <a:schemeClr val="tx1"/>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任意多边形 27"/>
          <p:cNvSpPr/>
          <p:nvPr/>
        </p:nvSpPr>
        <p:spPr>
          <a:xfrm flipH="1">
            <a:off x="5895724" y="1758909"/>
            <a:ext cx="1540646" cy="382587"/>
          </a:xfrm>
          <a:custGeom>
            <a:avLst/>
            <a:gdLst>
              <a:gd name="connsiteX0" fmla="*/ 2271251 w 2271251"/>
              <a:gd name="connsiteY0" fmla="*/ 383458 h 383458"/>
              <a:gd name="connsiteX1" fmla="*/ 1091380 w 2271251"/>
              <a:gd name="connsiteY1" fmla="*/ 0 h 383458"/>
              <a:gd name="connsiteX2" fmla="*/ 0 w 2271251"/>
              <a:gd name="connsiteY2" fmla="*/ 0 h 383458"/>
            </a:gdLst>
            <a:ahLst/>
            <a:cxnLst>
              <a:cxn ang="0">
                <a:pos x="connsiteX0" y="connsiteY0"/>
              </a:cxn>
              <a:cxn ang="0">
                <a:pos x="connsiteX1" y="connsiteY1"/>
              </a:cxn>
              <a:cxn ang="0">
                <a:pos x="connsiteX2" y="connsiteY2"/>
              </a:cxn>
            </a:cxnLst>
            <a:rect l="l" t="t" r="r" b="b"/>
            <a:pathLst>
              <a:path w="2271251" h="383458">
                <a:moveTo>
                  <a:pt x="2271251" y="383458"/>
                </a:moveTo>
                <a:lnTo>
                  <a:pt x="1091380" y="0"/>
                </a:lnTo>
                <a:lnTo>
                  <a:pt x="0" y="0"/>
                </a:lnTo>
              </a:path>
            </a:pathLst>
          </a:custGeom>
          <a:noFill/>
          <a:ln w="19050">
            <a:solidFill>
              <a:schemeClr val="tx1"/>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文本框 33"/>
          <p:cNvSpPr txBox="1">
            <a:spLocks noChangeArrowheads="1"/>
          </p:cNvSpPr>
          <p:nvPr/>
        </p:nvSpPr>
        <p:spPr bwMode="auto">
          <a:xfrm>
            <a:off x="282676" y="2379042"/>
            <a:ext cx="3262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儀器校準、濕化學設備維護</a:t>
            </a:r>
          </a:p>
        </p:txBody>
      </p:sp>
      <p:sp>
        <p:nvSpPr>
          <p:cNvPr id="35" name="文本框 34"/>
          <p:cNvSpPr txBox="1">
            <a:spLocks noChangeArrowheads="1"/>
          </p:cNvSpPr>
          <p:nvPr/>
        </p:nvSpPr>
        <p:spPr bwMode="auto">
          <a:xfrm>
            <a:off x="5445798" y="1282392"/>
            <a:ext cx="627607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kern="100" dirty="0">
                <a:latin typeface="微软雅黑" panose="020B0503020204020204" pitchFamily="34" charset="-122"/>
                <a:ea typeface="微软雅黑" panose="020B0503020204020204" pitchFamily="34" charset="-122"/>
                <a:cs typeface="Calibri" panose="020F0502020204030204" pitchFamily="34" charset="0"/>
              </a:rPr>
              <a:t>信息系統例行維護、傳輸故障運維，系統運行兼容性維護</a:t>
            </a:r>
            <a:endParaRPr lang="zh-CN" altLang="en-US" dirty="0">
              <a:latin typeface="微软雅黑" panose="020B0503020204020204" pitchFamily="34" charset="-122"/>
              <a:ea typeface="微软雅黑" panose="020B0503020204020204" pitchFamily="34" charset="-122"/>
            </a:endParaRPr>
          </a:p>
        </p:txBody>
      </p:sp>
      <p:sp>
        <p:nvSpPr>
          <p:cNvPr id="36" name="任意多边形 34"/>
          <p:cNvSpPr/>
          <p:nvPr/>
        </p:nvSpPr>
        <p:spPr>
          <a:xfrm flipH="1">
            <a:off x="6891809" y="3517790"/>
            <a:ext cx="1721252" cy="1019757"/>
          </a:xfrm>
          <a:custGeom>
            <a:avLst/>
            <a:gdLst>
              <a:gd name="connsiteX0" fmla="*/ 2271251 w 2271251"/>
              <a:gd name="connsiteY0" fmla="*/ 383458 h 383458"/>
              <a:gd name="connsiteX1" fmla="*/ 1091380 w 2271251"/>
              <a:gd name="connsiteY1" fmla="*/ 0 h 383458"/>
              <a:gd name="connsiteX2" fmla="*/ 0 w 2271251"/>
              <a:gd name="connsiteY2" fmla="*/ 0 h 383458"/>
              <a:gd name="connsiteX0" fmla="*/ 2271251 w 2286000"/>
              <a:gd name="connsiteY0" fmla="*/ 383458 h 1578078"/>
              <a:gd name="connsiteX1" fmla="*/ 2286000 w 2286000"/>
              <a:gd name="connsiteY1" fmla="*/ 1578078 h 1578078"/>
              <a:gd name="connsiteX2" fmla="*/ 0 w 2286000"/>
              <a:gd name="connsiteY2" fmla="*/ 0 h 1578078"/>
              <a:gd name="connsiteX0" fmla="*/ 2684206 w 2698955"/>
              <a:gd name="connsiteY0" fmla="*/ 0 h 1194620"/>
              <a:gd name="connsiteX1" fmla="*/ 2698955 w 2698955"/>
              <a:gd name="connsiteY1" fmla="*/ 1194620 h 1194620"/>
              <a:gd name="connsiteX2" fmla="*/ 0 w 2698955"/>
              <a:gd name="connsiteY2" fmla="*/ 1179871 h 1194620"/>
              <a:gd name="connsiteX0" fmla="*/ 3156154 w 3170903"/>
              <a:gd name="connsiteY0" fmla="*/ 0 h 1194620"/>
              <a:gd name="connsiteX1" fmla="*/ 3170903 w 3170903"/>
              <a:gd name="connsiteY1" fmla="*/ 1194620 h 1194620"/>
              <a:gd name="connsiteX2" fmla="*/ 0 w 3170903"/>
              <a:gd name="connsiteY2" fmla="*/ 1179871 h 1194620"/>
              <a:gd name="connsiteX0" fmla="*/ 3156154 w 3156154"/>
              <a:gd name="connsiteY0" fmla="*/ 0 h 1194620"/>
              <a:gd name="connsiteX1" fmla="*/ 2256503 w 3156154"/>
              <a:gd name="connsiteY1" fmla="*/ 1194620 h 1194620"/>
              <a:gd name="connsiteX2" fmla="*/ 0 w 3156154"/>
              <a:gd name="connsiteY2" fmla="*/ 1179871 h 1194620"/>
              <a:gd name="connsiteX0" fmla="*/ 3038167 w 3038167"/>
              <a:gd name="connsiteY0" fmla="*/ 0 h 1194620"/>
              <a:gd name="connsiteX1" fmla="*/ 2138516 w 3038167"/>
              <a:gd name="connsiteY1" fmla="*/ 1194620 h 1194620"/>
              <a:gd name="connsiteX2" fmla="*/ 0 w 3038167"/>
              <a:gd name="connsiteY2" fmla="*/ 1179871 h 1194620"/>
            </a:gdLst>
            <a:ahLst/>
            <a:cxnLst>
              <a:cxn ang="0">
                <a:pos x="connsiteX0" y="connsiteY0"/>
              </a:cxn>
              <a:cxn ang="0">
                <a:pos x="connsiteX1" y="connsiteY1"/>
              </a:cxn>
              <a:cxn ang="0">
                <a:pos x="connsiteX2" y="connsiteY2"/>
              </a:cxn>
            </a:cxnLst>
            <a:rect l="l" t="t" r="r" b="b"/>
            <a:pathLst>
              <a:path w="3038167" h="1194620">
                <a:moveTo>
                  <a:pt x="3038167" y="0"/>
                </a:moveTo>
                <a:lnTo>
                  <a:pt x="2138516" y="1194620"/>
                </a:lnTo>
                <a:lnTo>
                  <a:pt x="0" y="1179871"/>
                </a:lnTo>
              </a:path>
            </a:pathLst>
          </a:custGeom>
          <a:noFill/>
          <a:ln w="19050">
            <a:solidFill>
              <a:schemeClr val="tx1"/>
            </a:solidFill>
            <a:prstDash val="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文本框 36"/>
          <p:cNvSpPr txBox="1">
            <a:spLocks noChangeArrowheads="1"/>
          </p:cNvSpPr>
          <p:nvPr/>
        </p:nvSpPr>
        <p:spPr bwMode="auto">
          <a:xfrm>
            <a:off x="7831096" y="4659635"/>
            <a:ext cx="286488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系統硬件、設備運行維護</a:t>
            </a:r>
          </a:p>
        </p:txBody>
      </p:sp>
    </p:spTree>
    <p:extLst>
      <p:ext uri="{BB962C8B-B14F-4D97-AF65-F5344CB8AC3E}">
        <p14:creationId xmlns:p14="http://schemas.microsoft.com/office/powerpoint/2010/main" val="312853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par>
                                <p:cTn id="15" presetID="10"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par>
                                <p:cTn id="25" presetID="10"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22" presetClass="entr" presetSubtype="2" fill="hold" nodeType="withEffect">
                                  <p:stCondLst>
                                    <p:cond delay="300"/>
                                  </p:stCondLst>
                                  <p:childTnLst>
                                    <p:set>
                                      <p:cBhvr>
                                        <p:cTn id="42" dur="1" fill="hold">
                                          <p:stCondLst>
                                            <p:cond delay="0"/>
                                          </p:stCondLst>
                                        </p:cTn>
                                        <p:tgtEl>
                                          <p:spTgt spid="32"/>
                                        </p:tgtEl>
                                        <p:attrNameLst>
                                          <p:attrName>style.visibility</p:attrName>
                                        </p:attrNameLst>
                                      </p:cBhvr>
                                      <p:to>
                                        <p:strVal val="visible"/>
                                      </p:to>
                                    </p:set>
                                    <p:animEffect transition="in" filter="wipe(right)">
                                      <p:cBhvr>
                                        <p:cTn id="43" dur="500"/>
                                        <p:tgtEl>
                                          <p:spTgt spid="32"/>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22" presetClass="entr" presetSubtype="8" fill="hold" nodeType="withEffect">
                                  <p:stCondLst>
                                    <p:cond delay="110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22" presetClass="entr" presetSubtype="8" fill="hold" nodeType="withEffect">
                                  <p:stCondLst>
                                    <p:cond delay="2100"/>
                                  </p:stCondLst>
                                  <p:childTnLst>
                                    <p:set>
                                      <p:cBhvr>
                                        <p:cTn id="54" dur="1" fill="hold">
                                          <p:stCondLst>
                                            <p:cond delay="0"/>
                                          </p:stCondLst>
                                        </p:cTn>
                                        <p:tgtEl>
                                          <p:spTgt spid="36"/>
                                        </p:tgtEl>
                                        <p:attrNameLst>
                                          <p:attrName>style.visibility</p:attrName>
                                        </p:attrNameLst>
                                      </p:cBhvr>
                                      <p:to>
                                        <p:strVal val="visible"/>
                                      </p:to>
                                    </p:set>
                                    <p:animEffect transition="in" filter="wipe(left)">
                                      <p:cBhvr>
                                        <p:cTn id="55" dur="500"/>
                                        <p:tgtEl>
                                          <p:spTgt spid="36"/>
                                        </p:tgtEl>
                                      </p:cBhvr>
                                    </p:animEffect>
                                  </p:childTnLst>
                                </p:cTn>
                              </p:par>
                              <p:par>
                                <p:cTn id="56" presetID="10" presetClass="entr" presetSubtype="0" fill="hold" grpId="0" nodeType="withEffect">
                                  <p:stCondLst>
                                    <p:cond delay="250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animBg="1"/>
      <p:bldP spid="63" grpId="0" animBg="1"/>
      <p:bldP spid="64" grpId="0" animBg="1"/>
      <p:bldP spid="74" grpId="0"/>
      <p:bldP spid="75" grpId="0"/>
      <p:bldP spid="76" grpId="0"/>
      <p:bldP spid="34" grpId="0"/>
      <p:bldP spid="3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228"/>
          <p:cNvSpPr txBox="1"/>
          <p:nvPr/>
        </p:nvSpPr>
        <p:spPr>
          <a:xfrm>
            <a:off x="341697" y="1245833"/>
            <a:ext cx="2462621" cy="523220"/>
          </a:xfrm>
          <a:prstGeom prst="rect">
            <a:avLst/>
          </a:prstGeom>
          <a:noFill/>
        </p:spPr>
        <p:txBody>
          <a:bodyPr wrap="square" lIns="91438" tIns="45719" rIns="91438" bIns="45719" rtlCol="0">
            <a:spAutoFit/>
          </a:bodyPr>
          <a:lstStyle/>
          <a:p>
            <a:r>
              <a:rPr lang="en-US" altLang="zh-CN" sz="2800" dirty="0">
                <a:latin typeface="微软雅黑" pitchFamily="34" charset="-122"/>
                <a:ea typeface="微软雅黑" pitchFamily="34" charset="-122"/>
              </a:rPr>
              <a:t>1+2</a:t>
            </a:r>
            <a:r>
              <a:rPr lang="zh-CN" altLang="en-US" sz="2800" dirty="0">
                <a:latin typeface="微软雅黑" pitchFamily="34" charset="-122"/>
                <a:ea typeface="微软雅黑" pitchFamily="34" charset="-122"/>
              </a:rPr>
              <a:t>運維模式</a:t>
            </a:r>
          </a:p>
        </p:txBody>
      </p:sp>
      <p:grpSp>
        <p:nvGrpSpPr>
          <p:cNvPr id="16" name="组合 15"/>
          <p:cNvGrpSpPr>
            <a:grpSpLocks noChangeAspect="1"/>
          </p:cNvGrpSpPr>
          <p:nvPr/>
        </p:nvGrpSpPr>
        <p:grpSpPr>
          <a:xfrm>
            <a:off x="-96337" y="991537"/>
            <a:ext cx="5855548" cy="4846455"/>
            <a:chOff x="555625" y="285751"/>
            <a:chExt cx="7940675" cy="6572250"/>
          </a:xfrm>
          <a:solidFill>
            <a:schemeClr val="bg1"/>
          </a:solidFill>
          <a:effectLst>
            <a:outerShdw blurRad="177800" dist="63500" dir="5040000" sx="101000" sy="101000" algn="t" rotWithShape="0">
              <a:prstClr val="black">
                <a:alpha val="40000"/>
              </a:prstClr>
            </a:outerShdw>
          </a:effectLst>
          <a:scene3d>
            <a:camera prst="perspectiveFront" fov="3000000">
              <a:rot lat="19499991" lon="0" rev="0"/>
            </a:camera>
            <a:lightRig rig="threePt" dir="t">
              <a:rot lat="0" lon="0" rev="18000000"/>
            </a:lightRig>
          </a:scene3d>
        </p:grpSpPr>
        <p:sp>
          <p:nvSpPr>
            <p:cNvPr id="17" name="Freeform 7"/>
            <p:cNvSpPr/>
            <p:nvPr/>
          </p:nvSpPr>
          <p:spPr bwMode="auto">
            <a:xfrm>
              <a:off x="5489575" y="6505576"/>
              <a:ext cx="422275" cy="352425"/>
            </a:xfrm>
            <a:custGeom>
              <a:avLst/>
              <a:gdLst>
                <a:gd name="T0" fmla="*/ 88 w 266"/>
                <a:gd name="T1" fmla="*/ 222 h 222"/>
                <a:gd name="T2" fmla="*/ 88 w 266"/>
                <a:gd name="T3" fmla="*/ 222 h 222"/>
                <a:gd name="T4" fmla="*/ 62 w 266"/>
                <a:gd name="T5" fmla="*/ 212 h 222"/>
                <a:gd name="T6" fmla="*/ 40 w 266"/>
                <a:gd name="T7" fmla="*/ 206 h 222"/>
                <a:gd name="T8" fmla="*/ 20 w 266"/>
                <a:gd name="T9" fmla="*/ 196 h 222"/>
                <a:gd name="T10" fmla="*/ 12 w 266"/>
                <a:gd name="T11" fmla="*/ 190 h 222"/>
                <a:gd name="T12" fmla="*/ 6 w 266"/>
                <a:gd name="T13" fmla="*/ 184 h 222"/>
                <a:gd name="T14" fmla="*/ 6 w 266"/>
                <a:gd name="T15" fmla="*/ 184 h 222"/>
                <a:gd name="T16" fmla="*/ 2 w 266"/>
                <a:gd name="T17" fmla="*/ 160 h 222"/>
                <a:gd name="T18" fmla="*/ 0 w 266"/>
                <a:gd name="T19" fmla="*/ 132 h 222"/>
                <a:gd name="T20" fmla="*/ 2 w 266"/>
                <a:gd name="T21" fmla="*/ 108 h 222"/>
                <a:gd name="T22" fmla="*/ 4 w 266"/>
                <a:gd name="T23" fmla="*/ 98 h 222"/>
                <a:gd name="T24" fmla="*/ 8 w 266"/>
                <a:gd name="T25" fmla="*/ 88 h 222"/>
                <a:gd name="T26" fmla="*/ 8 w 266"/>
                <a:gd name="T27" fmla="*/ 88 h 222"/>
                <a:gd name="T28" fmla="*/ 26 w 266"/>
                <a:gd name="T29" fmla="*/ 82 h 222"/>
                <a:gd name="T30" fmla="*/ 36 w 266"/>
                <a:gd name="T31" fmla="*/ 78 h 222"/>
                <a:gd name="T32" fmla="*/ 44 w 266"/>
                <a:gd name="T33" fmla="*/ 74 h 222"/>
                <a:gd name="T34" fmla="*/ 44 w 266"/>
                <a:gd name="T35" fmla="*/ 74 h 222"/>
                <a:gd name="T36" fmla="*/ 46 w 266"/>
                <a:gd name="T37" fmla="*/ 36 h 222"/>
                <a:gd name="T38" fmla="*/ 46 w 266"/>
                <a:gd name="T39" fmla="*/ 36 h 222"/>
                <a:gd name="T40" fmla="*/ 52 w 266"/>
                <a:gd name="T41" fmla="*/ 32 h 222"/>
                <a:gd name="T42" fmla="*/ 56 w 266"/>
                <a:gd name="T43" fmla="*/ 30 h 222"/>
                <a:gd name="T44" fmla="*/ 66 w 266"/>
                <a:gd name="T45" fmla="*/ 32 h 222"/>
                <a:gd name="T46" fmla="*/ 76 w 266"/>
                <a:gd name="T47" fmla="*/ 34 h 222"/>
                <a:gd name="T48" fmla="*/ 84 w 266"/>
                <a:gd name="T49" fmla="*/ 34 h 222"/>
                <a:gd name="T50" fmla="*/ 90 w 266"/>
                <a:gd name="T51" fmla="*/ 34 h 222"/>
                <a:gd name="T52" fmla="*/ 90 w 266"/>
                <a:gd name="T53" fmla="*/ 34 h 222"/>
                <a:gd name="T54" fmla="*/ 142 w 266"/>
                <a:gd name="T55" fmla="*/ 6 h 222"/>
                <a:gd name="T56" fmla="*/ 142 w 266"/>
                <a:gd name="T57" fmla="*/ 6 h 222"/>
                <a:gd name="T58" fmla="*/ 234 w 266"/>
                <a:gd name="T59" fmla="*/ 0 h 222"/>
                <a:gd name="T60" fmla="*/ 234 w 266"/>
                <a:gd name="T61" fmla="*/ 0 h 222"/>
                <a:gd name="T62" fmla="*/ 242 w 266"/>
                <a:gd name="T63" fmla="*/ 4 h 222"/>
                <a:gd name="T64" fmla="*/ 250 w 266"/>
                <a:gd name="T65" fmla="*/ 10 h 222"/>
                <a:gd name="T66" fmla="*/ 258 w 266"/>
                <a:gd name="T67" fmla="*/ 20 h 222"/>
                <a:gd name="T68" fmla="*/ 266 w 266"/>
                <a:gd name="T69" fmla="*/ 32 h 222"/>
                <a:gd name="T70" fmla="*/ 266 w 266"/>
                <a:gd name="T71" fmla="*/ 32 h 222"/>
                <a:gd name="T72" fmla="*/ 266 w 266"/>
                <a:gd name="T73" fmla="*/ 52 h 222"/>
                <a:gd name="T74" fmla="*/ 266 w 266"/>
                <a:gd name="T75" fmla="*/ 52 h 222"/>
                <a:gd name="T76" fmla="*/ 262 w 266"/>
                <a:gd name="T77" fmla="*/ 60 h 222"/>
                <a:gd name="T78" fmla="*/ 258 w 266"/>
                <a:gd name="T79" fmla="*/ 68 h 222"/>
                <a:gd name="T80" fmla="*/ 258 w 266"/>
                <a:gd name="T81" fmla="*/ 68 h 222"/>
                <a:gd name="T82" fmla="*/ 236 w 266"/>
                <a:gd name="T83" fmla="*/ 100 h 222"/>
                <a:gd name="T84" fmla="*/ 226 w 266"/>
                <a:gd name="T85" fmla="*/ 116 h 222"/>
                <a:gd name="T86" fmla="*/ 218 w 266"/>
                <a:gd name="T87" fmla="*/ 134 h 222"/>
                <a:gd name="T88" fmla="*/ 218 w 266"/>
                <a:gd name="T89" fmla="*/ 134 h 222"/>
                <a:gd name="T90" fmla="*/ 212 w 266"/>
                <a:gd name="T91" fmla="*/ 148 h 222"/>
                <a:gd name="T92" fmla="*/ 208 w 266"/>
                <a:gd name="T93" fmla="*/ 158 h 222"/>
                <a:gd name="T94" fmla="*/ 202 w 266"/>
                <a:gd name="T95" fmla="*/ 166 h 222"/>
                <a:gd name="T96" fmla="*/ 202 w 266"/>
                <a:gd name="T97" fmla="*/ 166 h 222"/>
                <a:gd name="T98" fmla="*/ 178 w 266"/>
                <a:gd name="T99" fmla="*/ 178 h 222"/>
                <a:gd name="T100" fmla="*/ 156 w 266"/>
                <a:gd name="T101" fmla="*/ 192 h 222"/>
                <a:gd name="T102" fmla="*/ 116 w 266"/>
                <a:gd name="T103" fmla="*/ 218 h 222"/>
                <a:gd name="T104" fmla="*/ 116 w 266"/>
                <a:gd name="T105" fmla="*/ 218 h 222"/>
                <a:gd name="T106" fmla="*/ 88 w 266"/>
                <a:gd name="T107" fmla="*/ 222 h 222"/>
                <a:gd name="T108" fmla="*/ 88 w 266"/>
                <a:gd name="T109" fmla="*/ 222 h 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66" h="222">
                  <a:moveTo>
                    <a:pt x="88" y="222"/>
                  </a:moveTo>
                  <a:lnTo>
                    <a:pt x="88" y="222"/>
                  </a:lnTo>
                  <a:lnTo>
                    <a:pt x="62" y="212"/>
                  </a:lnTo>
                  <a:lnTo>
                    <a:pt x="40" y="206"/>
                  </a:lnTo>
                  <a:lnTo>
                    <a:pt x="20" y="196"/>
                  </a:lnTo>
                  <a:lnTo>
                    <a:pt x="12" y="190"/>
                  </a:lnTo>
                  <a:lnTo>
                    <a:pt x="6" y="184"/>
                  </a:lnTo>
                  <a:lnTo>
                    <a:pt x="2" y="160"/>
                  </a:lnTo>
                  <a:lnTo>
                    <a:pt x="0" y="132"/>
                  </a:lnTo>
                  <a:lnTo>
                    <a:pt x="2" y="108"/>
                  </a:lnTo>
                  <a:lnTo>
                    <a:pt x="4" y="98"/>
                  </a:lnTo>
                  <a:lnTo>
                    <a:pt x="8" y="88"/>
                  </a:lnTo>
                  <a:lnTo>
                    <a:pt x="26" y="82"/>
                  </a:lnTo>
                  <a:lnTo>
                    <a:pt x="36" y="78"/>
                  </a:lnTo>
                  <a:lnTo>
                    <a:pt x="44" y="74"/>
                  </a:lnTo>
                  <a:lnTo>
                    <a:pt x="46" y="36"/>
                  </a:lnTo>
                  <a:lnTo>
                    <a:pt x="52" y="32"/>
                  </a:lnTo>
                  <a:lnTo>
                    <a:pt x="56" y="30"/>
                  </a:lnTo>
                  <a:lnTo>
                    <a:pt x="66" y="32"/>
                  </a:lnTo>
                  <a:lnTo>
                    <a:pt x="76" y="34"/>
                  </a:lnTo>
                  <a:lnTo>
                    <a:pt x="84" y="34"/>
                  </a:lnTo>
                  <a:lnTo>
                    <a:pt x="90" y="34"/>
                  </a:lnTo>
                  <a:lnTo>
                    <a:pt x="142" y="6"/>
                  </a:lnTo>
                  <a:lnTo>
                    <a:pt x="234" y="0"/>
                  </a:lnTo>
                  <a:lnTo>
                    <a:pt x="242" y="4"/>
                  </a:lnTo>
                  <a:lnTo>
                    <a:pt x="250" y="10"/>
                  </a:lnTo>
                  <a:lnTo>
                    <a:pt x="258" y="20"/>
                  </a:lnTo>
                  <a:lnTo>
                    <a:pt x="266" y="32"/>
                  </a:lnTo>
                  <a:lnTo>
                    <a:pt x="266" y="52"/>
                  </a:lnTo>
                  <a:lnTo>
                    <a:pt x="262" y="60"/>
                  </a:lnTo>
                  <a:lnTo>
                    <a:pt x="258" y="68"/>
                  </a:lnTo>
                  <a:lnTo>
                    <a:pt x="236" y="100"/>
                  </a:lnTo>
                  <a:lnTo>
                    <a:pt x="226" y="116"/>
                  </a:lnTo>
                  <a:lnTo>
                    <a:pt x="218" y="134"/>
                  </a:lnTo>
                  <a:lnTo>
                    <a:pt x="212" y="148"/>
                  </a:lnTo>
                  <a:lnTo>
                    <a:pt x="208" y="158"/>
                  </a:lnTo>
                  <a:lnTo>
                    <a:pt x="202" y="166"/>
                  </a:lnTo>
                  <a:lnTo>
                    <a:pt x="178" y="178"/>
                  </a:lnTo>
                  <a:lnTo>
                    <a:pt x="156" y="192"/>
                  </a:lnTo>
                  <a:lnTo>
                    <a:pt x="116" y="218"/>
                  </a:lnTo>
                  <a:lnTo>
                    <a:pt x="88" y="222"/>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18" name="Freeform 8"/>
            <p:cNvSpPr/>
            <p:nvPr/>
          </p:nvSpPr>
          <p:spPr bwMode="auto">
            <a:xfrm>
              <a:off x="5508625" y="6521451"/>
              <a:ext cx="387350" cy="320675"/>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19" name="Freeform 10"/>
            <p:cNvSpPr/>
            <p:nvPr/>
          </p:nvSpPr>
          <p:spPr bwMode="auto">
            <a:xfrm>
              <a:off x="5661025" y="5511801"/>
              <a:ext cx="1244600" cy="955675"/>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0" name="Freeform 11"/>
            <p:cNvSpPr/>
            <p:nvPr/>
          </p:nvSpPr>
          <p:spPr bwMode="auto">
            <a:xfrm>
              <a:off x="3673475" y="4854576"/>
              <a:ext cx="1400175" cy="1479550"/>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1" name="Freeform 12"/>
            <p:cNvSpPr/>
            <p:nvPr/>
          </p:nvSpPr>
          <p:spPr bwMode="auto">
            <a:xfrm>
              <a:off x="4851400" y="5384801"/>
              <a:ext cx="1187450" cy="885825"/>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2" name="Freeform 13"/>
            <p:cNvSpPr/>
            <p:nvPr/>
          </p:nvSpPr>
          <p:spPr bwMode="auto">
            <a:xfrm>
              <a:off x="7381875" y="5387976"/>
              <a:ext cx="282575" cy="654050"/>
            </a:xfrm>
            <a:custGeom>
              <a:avLst/>
              <a:gdLst>
                <a:gd name="T0" fmla="*/ 82 w 178"/>
                <a:gd name="T1" fmla="*/ 412 h 412"/>
                <a:gd name="T2" fmla="*/ 82 w 178"/>
                <a:gd name="T3" fmla="*/ 412 h 412"/>
                <a:gd name="T4" fmla="*/ 50 w 178"/>
                <a:gd name="T5" fmla="*/ 364 h 412"/>
                <a:gd name="T6" fmla="*/ 50 w 178"/>
                <a:gd name="T7" fmla="*/ 364 h 412"/>
                <a:gd name="T8" fmla="*/ 40 w 178"/>
                <a:gd name="T9" fmla="*/ 360 h 412"/>
                <a:gd name="T10" fmla="*/ 34 w 178"/>
                <a:gd name="T11" fmla="*/ 356 h 412"/>
                <a:gd name="T12" fmla="*/ 28 w 178"/>
                <a:gd name="T13" fmla="*/ 350 h 412"/>
                <a:gd name="T14" fmla="*/ 26 w 178"/>
                <a:gd name="T15" fmla="*/ 346 h 412"/>
                <a:gd name="T16" fmla="*/ 20 w 178"/>
                <a:gd name="T17" fmla="*/ 336 h 412"/>
                <a:gd name="T18" fmla="*/ 16 w 178"/>
                <a:gd name="T19" fmla="*/ 324 h 412"/>
                <a:gd name="T20" fmla="*/ 16 w 178"/>
                <a:gd name="T21" fmla="*/ 324 h 412"/>
                <a:gd name="T22" fmla="*/ 0 w 178"/>
                <a:gd name="T23" fmla="*/ 304 h 412"/>
                <a:gd name="T24" fmla="*/ 0 w 178"/>
                <a:gd name="T25" fmla="*/ 304 h 412"/>
                <a:gd name="T26" fmla="*/ 2 w 178"/>
                <a:gd name="T27" fmla="*/ 280 h 412"/>
                <a:gd name="T28" fmla="*/ 6 w 178"/>
                <a:gd name="T29" fmla="*/ 258 h 412"/>
                <a:gd name="T30" fmla="*/ 8 w 178"/>
                <a:gd name="T31" fmla="*/ 238 h 412"/>
                <a:gd name="T32" fmla="*/ 8 w 178"/>
                <a:gd name="T33" fmla="*/ 228 h 412"/>
                <a:gd name="T34" fmla="*/ 6 w 178"/>
                <a:gd name="T35" fmla="*/ 220 h 412"/>
                <a:gd name="T36" fmla="*/ 6 w 178"/>
                <a:gd name="T37" fmla="*/ 220 h 412"/>
                <a:gd name="T38" fmla="*/ 6 w 178"/>
                <a:gd name="T39" fmla="*/ 196 h 412"/>
                <a:gd name="T40" fmla="*/ 10 w 178"/>
                <a:gd name="T41" fmla="*/ 180 h 412"/>
                <a:gd name="T42" fmla="*/ 16 w 178"/>
                <a:gd name="T43" fmla="*/ 166 h 412"/>
                <a:gd name="T44" fmla="*/ 30 w 178"/>
                <a:gd name="T45" fmla="*/ 150 h 412"/>
                <a:gd name="T46" fmla="*/ 30 w 178"/>
                <a:gd name="T47" fmla="*/ 150 h 412"/>
                <a:gd name="T48" fmla="*/ 38 w 178"/>
                <a:gd name="T49" fmla="*/ 112 h 412"/>
                <a:gd name="T50" fmla="*/ 38 w 178"/>
                <a:gd name="T51" fmla="*/ 112 h 412"/>
                <a:gd name="T52" fmla="*/ 60 w 178"/>
                <a:gd name="T53" fmla="*/ 64 h 412"/>
                <a:gd name="T54" fmla="*/ 60 w 178"/>
                <a:gd name="T55" fmla="*/ 64 h 412"/>
                <a:gd name="T56" fmla="*/ 76 w 178"/>
                <a:gd name="T57" fmla="*/ 44 h 412"/>
                <a:gd name="T58" fmla="*/ 90 w 178"/>
                <a:gd name="T59" fmla="*/ 28 h 412"/>
                <a:gd name="T60" fmla="*/ 104 w 178"/>
                <a:gd name="T61" fmla="*/ 14 h 412"/>
                <a:gd name="T62" fmla="*/ 122 w 178"/>
                <a:gd name="T63" fmla="*/ 0 h 412"/>
                <a:gd name="T64" fmla="*/ 122 w 178"/>
                <a:gd name="T65" fmla="*/ 0 h 412"/>
                <a:gd name="T66" fmla="*/ 164 w 178"/>
                <a:gd name="T67" fmla="*/ 2 h 412"/>
                <a:gd name="T68" fmla="*/ 164 w 178"/>
                <a:gd name="T69" fmla="*/ 2 h 412"/>
                <a:gd name="T70" fmla="*/ 170 w 178"/>
                <a:gd name="T71" fmla="*/ 6 h 412"/>
                <a:gd name="T72" fmla="*/ 170 w 178"/>
                <a:gd name="T73" fmla="*/ 6 h 412"/>
                <a:gd name="T74" fmla="*/ 176 w 178"/>
                <a:gd name="T75" fmla="*/ 30 h 412"/>
                <a:gd name="T76" fmla="*/ 178 w 178"/>
                <a:gd name="T77" fmla="*/ 44 h 412"/>
                <a:gd name="T78" fmla="*/ 178 w 178"/>
                <a:gd name="T79" fmla="*/ 58 h 412"/>
                <a:gd name="T80" fmla="*/ 178 w 178"/>
                <a:gd name="T81" fmla="*/ 58 h 412"/>
                <a:gd name="T82" fmla="*/ 172 w 178"/>
                <a:gd name="T83" fmla="*/ 72 h 412"/>
                <a:gd name="T84" fmla="*/ 168 w 178"/>
                <a:gd name="T85" fmla="*/ 86 h 412"/>
                <a:gd name="T86" fmla="*/ 166 w 178"/>
                <a:gd name="T87" fmla="*/ 102 h 412"/>
                <a:gd name="T88" fmla="*/ 166 w 178"/>
                <a:gd name="T89" fmla="*/ 118 h 412"/>
                <a:gd name="T90" fmla="*/ 168 w 178"/>
                <a:gd name="T91" fmla="*/ 154 h 412"/>
                <a:gd name="T92" fmla="*/ 170 w 178"/>
                <a:gd name="T93" fmla="*/ 188 h 412"/>
                <a:gd name="T94" fmla="*/ 170 w 178"/>
                <a:gd name="T95" fmla="*/ 188 h 412"/>
                <a:gd name="T96" fmla="*/ 164 w 178"/>
                <a:gd name="T97" fmla="*/ 202 h 412"/>
                <a:gd name="T98" fmla="*/ 158 w 178"/>
                <a:gd name="T99" fmla="*/ 218 h 412"/>
                <a:gd name="T100" fmla="*/ 158 w 178"/>
                <a:gd name="T101" fmla="*/ 218 h 412"/>
                <a:gd name="T102" fmla="*/ 118 w 178"/>
                <a:gd name="T103" fmla="*/ 304 h 412"/>
                <a:gd name="T104" fmla="*/ 118 w 178"/>
                <a:gd name="T105" fmla="*/ 304 h 412"/>
                <a:gd name="T106" fmla="*/ 108 w 178"/>
                <a:gd name="T107" fmla="*/ 398 h 412"/>
                <a:gd name="T108" fmla="*/ 108 w 178"/>
                <a:gd name="T109" fmla="*/ 398 h 412"/>
                <a:gd name="T110" fmla="*/ 98 w 178"/>
                <a:gd name="T111" fmla="*/ 408 h 412"/>
                <a:gd name="T112" fmla="*/ 98 w 178"/>
                <a:gd name="T113" fmla="*/ 408 h 412"/>
                <a:gd name="T114" fmla="*/ 90 w 178"/>
                <a:gd name="T115" fmla="*/ 410 h 412"/>
                <a:gd name="T116" fmla="*/ 82 w 178"/>
                <a:gd name="T117" fmla="*/ 412 h 412"/>
                <a:gd name="T118" fmla="*/ 82 w 178"/>
                <a:gd name="T119" fmla="*/ 412 h 41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8" h="412">
                  <a:moveTo>
                    <a:pt x="82" y="412"/>
                  </a:moveTo>
                  <a:lnTo>
                    <a:pt x="82" y="412"/>
                  </a:lnTo>
                  <a:lnTo>
                    <a:pt x="50" y="364"/>
                  </a:lnTo>
                  <a:lnTo>
                    <a:pt x="40" y="360"/>
                  </a:lnTo>
                  <a:lnTo>
                    <a:pt x="34" y="356"/>
                  </a:lnTo>
                  <a:lnTo>
                    <a:pt x="28" y="350"/>
                  </a:lnTo>
                  <a:lnTo>
                    <a:pt x="26" y="346"/>
                  </a:lnTo>
                  <a:lnTo>
                    <a:pt x="20" y="336"/>
                  </a:lnTo>
                  <a:lnTo>
                    <a:pt x="16" y="324"/>
                  </a:lnTo>
                  <a:lnTo>
                    <a:pt x="0" y="304"/>
                  </a:lnTo>
                  <a:lnTo>
                    <a:pt x="2" y="280"/>
                  </a:lnTo>
                  <a:lnTo>
                    <a:pt x="6" y="258"/>
                  </a:lnTo>
                  <a:lnTo>
                    <a:pt x="8" y="238"/>
                  </a:lnTo>
                  <a:lnTo>
                    <a:pt x="8" y="228"/>
                  </a:lnTo>
                  <a:lnTo>
                    <a:pt x="6" y="220"/>
                  </a:lnTo>
                  <a:lnTo>
                    <a:pt x="6" y="196"/>
                  </a:lnTo>
                  <a:lnTo>
                    <a:pt x="10" y="180"/>
                  </a:lnTo>
                  <a:lnTo>
                    <a:pt x="16" y="166"/>
                  </a:lnTo>
                  <a:lnTo>
                    <a:pt x="30" y="150"/>
                  </a:lnTo>
                  <a:lnTo>
                    <a:pt x="38" y="112"/>
                  </a:lnTo>
                  <a:lnTo>
                    <a:pt x="60" y="64"/>
                  </a:lnTo>
                  <a:lnTo>
                    <a:pt x="76" y="44"/>
                  </a:lnTo>
                  <a:lnTo>
                    <a:pt x="90" y="28"/>
                  </a:lnTo>
                  <a:lnTo>
                    <a:pt x="104" y="14"/>
                  </a:lnTo>
                  <a:lnTo>
                    <a:pt x="122" y="0"/>
                  </a:lnTo>
                  <a:lnTo>
                    <a:pt x="164" y="2"/>
                  </a:lnTo>
                  <a:lnTo>
                    <a:pt x="170" y="6"/>
                  </a:lnTo>
                  <a:lnTo>
                    <a:pt x="176" y="30"/>
                  </a:lnTo>
                  <a:lnTo>
                    <a:pt x="178" y="44"/>
                  </a:lnTo>
                  <a:lnTo>
                    <a:pt x="178" y="58"/>
                  </a:lnTo>
                  <a:lnTo>
                    <a:pt x="172" y="72"/>
                  </a:lnTo>
                  <a:lnTo>
                    <a:pt x="168" y="86"/>
                  </a:lnTo>
                  <a:lnTo>
                    <a:pt x="166" y="102"/>
                  </a:lnTo>
                  <a:lnTo>
                    <a:pt x="166" y="118"/>
                  </a:lnTo>
                  <a:lnTo>
                    <a:pt x="168" y="154"/>
                  </a:lnTo>
                  <a:lnTo>
                    <a:pt x="170" y="188"/>
                  </a:lnTo>
                  <a:lnTo>
                    <a:pt x="164" y="202"/>
                  </a:lnTo>
                  <a:lnTo>
                    <a:pt x="158" y="218"/>
                  </a:lnTo>
                  <a:lnTo>
                    <a:pt x="118" y="304"/>
                  </a:lnTo>
                  <a:lnTo>
                    <a:pt x="108" y="398"/>
                  </a:lnTo>
                  <a:lnTo>
                    <a:pt x="98" y="408"/>
                  </a:lnTo>
                  <a:lnTo>
                    <a:pt x="90" y="410"/>
                  </a:lnTo>
                  <a:lnTo>
                    <a:pt x="82" y="412"/>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3" name="Freeform 14"/>
            <p:cNvSpPr/>
            <p:nvPr/>
          </p:nvSpPr>
          <p:spPr bwMode="auto">
            <a:xfrm>
              <a:off x="7400925" y="5403851"/>
              <a:ext cx="247650" cy="619125"/>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4" name="Freeform 15"/>
            <p:cNvSpPr/>
            <p:nvPr/>
          </p:nvSpPr>
          <p:spPr bwMode="auto">
            <a:xfrm>
              <a:off x="6708775" y="4911726"/>
              <a:ext cx="657225" cy="854075"/>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5" name="Freeform 16"/>
            <p:cNvSpPr/>
            <p:nvPr/>
          </p:nvSpPr>
          <p:spPr bwMode="auto">
            <a:xfrm>
              <a:off x="4689475" y="4829176"/>
              <a:ext cx="962025" cy="844550"/>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6" name="Freeform 17"/>
            <p:cNvSpPr/>
            <p:nvPr/>
          </p:nvSpPr>
          <p:spPr bwMode="auto">
            <a:xfrm>
              <a:off x="5508625" y="4654551"/>
              <a:ext cx="854075" cy="1012825"/>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7" name="Freeform 18"/>
            <p:cNvSpPr/>
            <p:nvPr/>
          </p:nvSpPr>
          <p:spPr bwMode="auto">
            <a:xfrm>
              <a:off x="6286500" y="4597401"/>
              <a:ext cx="739775" cy="1057275"/>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8" name="Freeform 19"/>
            <p:cNvSpPr/>
            <p:nvPr/>
          </p:nvSpPr>
          <p:spPr bwMode="auto">
            <a:xfrm>
              <a:off x="3746500" y="3927476"/>
              <a:ext cx="1543050" cy="1517650"/>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29" name="Freeform 20"/>
            <p:cNvSpPr/>
            <p:nvPr/>
          </p:nvSpPr>
          <p:spPr bwMode="auto">
            <a:xfrm>
              <a:off x="873125" y="3270251"/>
              <a:ext cx="3095625" cy="1895475"/>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dirty="0">
                <a:latin typeface="+mn-lt"/>
                <a:ea typeface="+mn-ea"/>
              </a:endParaRPr>
            </a:p>
          </p:txBody>
        </p:sp>
        <p:sp>
          <p:nvSpPr>
            <p:cNvPr id="30" name="Freeform 21"/>
            <p:cNvSpPr/>
            <p:nvPr/>
          </p:nvSpPr>
          <p:spPr bwMode="auto">
            <a:xfrm>
              <a:off x="6962775" y="4486276"/>
              <a:ext cx="577850" cy="571500"/>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31" name="Freeform 22"/>
            <p:cNvSpPr/>
            <p:nvPr/>
          </p:nvSpPr>
          <p:spPr bwMode="auto">
            <a:xfrm>
              <a:off x="4975225" y="4273551"/>
              <a:ext cx="733425" cy="762000"/>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32" name="Freeform 23"/>
            <p:cNvSpPr/>
            <p:nvPr/>
          </p:nvSpPr>
          <p:spPr bwMode="auto">
            <a:xfrm>
              <a:off x="5438775" y="4105276"/>
              <a:ext cx="1196975" cy="739775"/>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33" name="Freeform 24"/>
            <p:cNvSpPr/>
            <p:nvPr/>
          </p:nvSpPr>
          <p:spPr bwMode="auto">
            <a:xfrm>
              <a:off x="6423025" y="3759201"/>
              <a:ext cx="739775" cy="911225"/>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34" name="Freeform 25"/>
            <p:cNvSpPr/>
            <p:nvPr/>
          </p:nvSpPr>
          <p:spPr bwMode="auto">
            <a:xfrm>
              <a:off x="6619875" y="3635376"/>
              <a:ext cx="863600" cy="854075"/>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35" name="Freeform 26"/>
            <p:cNvSpPr/>
            <p:nvPr/>
          </p:nvSpPr>
          <p:spPr bwMode="auto">
            <a:xfrm>
              <a:off x="5727700" y="3489326"/>
              <a:ext cx="889000" cy="860425"/>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36" name="Freeform 27"/>
            <p:cNvSpPr/>
            <p:nvPr/>
          </p:nvSpPr>
          <p:spPr bwMode="auto">
            <a:xfrm>
              <a:off x="5026025" y="2933701"/>
              <a:ext cx="777875" cy="1409700"/>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37" name="Freeform 28"/>
            <p:cNvSpPr/>
            <p:nvPr/>
          </p:nvSpPr>
          <p:spPr bwMode="auto">
            <a:xfrm>
              <a:off x="2630488" y="2922588"/>
              <a:ext cx="1962150" cy="1428750"/>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38" name="Freeform 29"/>
            <p:cNvSpPr/>
            <p:nvPr/>
          </p:nvSpPr>
          <p:spPr bwMode="auto">
            <a:xfrm>
              <a:off x="5676900" y="2717801"/>
              <a:ext cx="539750" cy="1085850"/>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39" name="Freeform 30"/>
            <p:cNvSpPr/>
            <p:nvPr/>
          </p:nvSpPr>
          <p:spPr bwMode="auto">
            <a:xfrm>
              <a:off x="6384925" y="3101976"/>
              <a:ext cx="1016000" cy="679450"/>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dirty="0">
                <a:latin typeface="+mn-lt"/>
                <a:ea typeface="+mn-ea"/>
              </a:endParaRPr>
            </a:p>
          </p:txBody>
        </p:sp>
        <p:sp>
          <p:nvSpPr>
            <p:cNvPr id="40" name="Freeform 31"/>
            <p:cNvSpPr/>
            <p:nvPr/>
          </p:nvSpPr>
          <p:spPr bwMode="auto">
            <a:xfrm>
              <a:off x="4806950" y="3000376"/>
              <a:ext cx="438150" cy="682625"/>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41" name="Freeform 32"/>
            <p:cNvSpPr/>
            <p:nvPr/>
          </p:nvSpPr>
          <p:spPr bwMode="auto">
            <a:xfrm>
              <a:off x="6108700" y="2295526"/>
              <a:ext cx="850900" cy="1219200"/>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42" name="Freeform 33"/>
            <p:cNvSpPr/>
            <p:nvPr/>
          </p:nvSpPr>
          <p:spPr bwMode="auto">
            <a:xfrm>
              <a:off x="555625" y="1035051"/>
              <a:ext cx="3143250" cy="2406650"/>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dirty="0">
                <a:latin typeface="+mn-lt"/>
                <a:ea typeface="+mn-ea"/>
              </a:endParaRPr>
            </a:p>
          </p:txBody>
        </p:sp>
        <p:sp>
          <p:nvSpPr>
            <p:cNvPr id="43" name="Freeform 34"/>
            <p:cNvSpPr/>
            <p:nvPr/>
          </p:nvSpPr>
          <p:spPr bwMode="auto">
            <a:xfrm>
              <a:off x="3883025" y="361951"/>
              <a:ext cx="3463925" cy="2965450"/>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44" name="Freeform 35"/>
            <p:cNvSpPr/>
            <p:nvPr/>
          </p:nvSpPr>
          <p:spPr bwMode="auto">
            <a:xfrm>
              <a:off x="6346825" y="2600326"/>
              <a:ext cx="368300" cy="419100"/>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45" name="Freeform 36"/>
            <p:cNvSpPr/>
            <p:nvPr/>
          </p:nvSpPr>
          <p:spPr bwMode="auto">
            <a:xfrm>
              <a:off x="6807200" y="2041526"/>
              <a:ext cx="933450" cy="879475"/>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46" name="Freeform 37"/>
            <p:cNvSpPr/>
            <p:nvPr/>
          </p:nvSpPr>
          <p:spPr bwMode="auto">
            <a:xfrm>
              <a:off x="7004050" y="1552576"/>
              <a:ext cx="1330325" cy="844550"/>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47" name="Freeform 38"/>
            <p:cNvSpPr/>
            <p:nvPr/>
          </p:nvSpPr>
          <p:spPr bwMode="auto">
            <a:xfrm>
              <a:off x="6727825" y="285751"/>
              <a:ext cx="1768475" cy="1581150"/>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gradFill>
              <a:gsLst>
                <a:gs pos="100000">
                  <a:srgbClr val="202022"/>
                </a:gs>
                <a:gs pos="0">
                  <a:schemeClr val="tx1">
                    <a:lumMod val="50000"/>
                    <a:lumOff val="50000"/>
                  </a:schemeClr>
                </a:gs>
              </a:gsLst>
              <a:path path="circle">
                <a:fillToRect l="50000" t="50000" r="50000" b="50000"/>
              </a:path>
            </a:gra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48" name="Freeform 39"/>
            <p:cNvSpPr/>
            <p:nvPr/>
          </p:nvSpPr>
          <p:spPr bwMode="auto">
            <a:xfrm>
              <a:off x="3181350" y="2301876"/>
              <a:ext cx="2238375" cy="1905000"/>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solidFill>
              <a:srgbClr val="1602A6"/>
            </a:solid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49" name="Freeform 50"/>
            <p:cNvSpPr/>
            <p:nvPr/>
          </p:nvSpPr>
          <p:spPr bwMode="auto">
            <a:xfrm>
              <a:off x="7213600" y="5254626"/>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38"/>
                  </a:lnTo>
                  <a:lnTo>
                    <a:pt x="20" y="40"/>
                  </a:lnTo>
                  <a:lnTo>
                    <a:pt x="12" y="38"/>
                  </a:lnTo>
                  <a:lnTo>
                    <a:pt x="6" y="34"/>
                  </a:lnTo>
                  <a:lnTo>
                    <a:pt x="0" y="28"/>
                  </a:lnTo>
                  <a:lnTo>
                    <a:pt x="0" y="20"/>
                  </a:lnTo>
                  <a:lnTo>
                    <a:pt x="0" y="12"/>
                  </a:lnTo>
                  <a:lnTo>
                    <a:pt x="6" y="6"/>
                  </a:lnTo>
                  <a:lnTo>
                    <a:pt x="12" y="2"/>
                  </a:lnTo>
                  <a:lnTo>
                    <a:pt x="20" y="0"/>
                  </a:lnTo>
                  <a:close/>
                </a:path>
              </a:pathLst>
            </a:custGeom>
            <a:grp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50" name="Freeform 51"/>
            <p:cNvSpPr/>
            <p:nvPr/>
          </p:nvSpPr>
          <p:spPr bwMode="auto">
            <a:xfrm>
              <a:off x="7216775" y="4473576"/>
              <a:ext cx="66675" cy="6667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2 h 42"/>
                <a:gd name="T12" fmla="*/ 42 w 42"/>
                <a:gd name="T13" fmla="*/ 22 h 42"/>
                <a:gd name="T14" fmla="*/ 40 w 42"/>
                <a:gd name="T15" fmla="*/ 28 h 42"/>
                <a:gd name="T16" fmla="*/ 36 w 42"/>
                <a:gd name="T17" fmla="*/ 36 h 42"/>
                <a:gd name="T18" fmla="*/ 28 w 42"/>
                <a:gd name="T19" fmla="*/ 40 h 42"/>
                <a:gd name="T20" fmla="*/ 20 w 42"/>
                <a:gd name="T21" fmla="*/ 42 h 42"/>
                <a:gd name="T22" fmla="*/ 20 w 42"/>
                <a:gd name="T23" fmla="*/ 42 h 42"/>
                <a:gd name="T24" fmla="*/ 12 w 42"/>
                <a:gd name="T25" fmla="*/ 40 h 42"/>
                <a:gd name="T26" fmla="*/ 6 w 42"/>
                <a:gd name="T27" fmla="*/ 36 h 42"/>
                <a:gd name="T28" fmla="*/ 2 w 42"/>
                <a:gd name="T29" fmla="*/ 28 h 42"/>
                <a:gd name="T30" fmla="*/ 0 w 42"/>
                <a:gd name="T31" fmla="*/ 22 h 42"/>
                <a:gd name="T32" fmla="*/ 0 w 42"/>
                <a:gd name="T33" fmla="*/ 22 h 42"/>
                <a:gd name="T34" fmla="*/ 2 w 42"/>
                <a:gd name="T35" fmla="*/ 14 h 42"/>
                <a:gd name="T36" fmla="*/ 6 w 42"/>
                <a:gd name="T37" fmla="*/ 6 h 42"/>
                <a:gd name="T38" fmla="*/ 12 w 42"/>
                <a:gd name="T39" fmla="*/ 2 h 42"/>
                <a:gd name="T40" fmla="*/ 20 w 42"/>
                <a:gd name="T41" fmla="*/ 0 h 42"/>
                <a:gd name="T42" fmla="*/ 20 w 42"/>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2">
                  <a:moveTo>
                    <a:pt x="20" y="0"/>
                  </a:moveTo>
                  <a:lnTo>
                    <a:pt x="20" y="0"/>
                  </a:lnTo>
                  <a:lnTo>
                    <a:pt x="28" y="2"/>
                  </a:lnTo>
                  <a:lnTo>
                    <a:pt x="36" y="6"/>
                  </a:lnTo>
                  <a:lnTo>
                    <a:pt x="40" y="14"/>
                  </a:lnTo>
                  <a:lnTo>
                    <a:pt x="42" y="22"/>
                  </a:lnTo>
                  <a:lnTo>
                    <a:pt x="40" y="28"/>
                  </a:lnTo>
                  <a:lnTo>
                    <a:pt x="36" y="36"/>
                  </a:lnTo>
                  <a:lnTo>
                    <a:pt x="28" y="40"/>
                  </a:lnTo>
                  <a:lnTo>
                    <a:pt x="20" y="42"/>
                  </a:lnTo>
                  <a:lnTo>
                    <a:pt x="12" y="40"/>
                  </a:lnTo>
                  <a:lnTo>
                    <a:pt x="6" y="36"/>
                  </a:lnTo>
                  <a:lnTo>
                    <a:pt x="2" y="28"/>
                  </a:lnTo>
                  <a:lnTo>
                    <a:pt x="0" y="22"/>
                  </a:lnTo>
                  <a:lnTo>
                    <a:pt x="2" y="14"/>
                  </a:lnTo>
                  <a:lnTo>
                    <a:pt x="6" y="6"/>
                  </a:lnTo>
                  <a:lnTo>
                    <a:pt x="12" y="2"/>
                  </a:lnTo>
                  <a:lnTo>
                    <a:pt x="20" y="0"/>
                  </a:lnTo>
                  <a:close/>
                </a:path>
              </a:pathLst>
            </a:custGeom>
            <a:grp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51" name="Freeform 59"/>
            <p:cNvSpPr/>
            <p:nvPr/>
          </p:nvSpPr>
          <p:spPr bwMode="auto">
            <a:xfrm>
              <a:off x="5054600" y="3079751"/>
              <a:ext cx="63500" cy="63500"/>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40">
                  <a:moveTo>
                    <a:pt x="20" y="0"/>
                  </a:moveTo>
                  <a:lnTo>
                    <a:pt x="20" y="0"/>
                  </a:lnTo>
                  <a:lnTo>
                    <a:pt x="28" y="2"/>
                  </a:lnTo>
                  <a:lnTo>
                    <a:pt x="34" y="6"/>
                  </a:lnTo>
                  <a:lnTo>
                    <a:pt x="38" y="12"/>
                  </a:lnTo>
                  <a:lnTo>
                    <a:pt x="40" y="20"/>
                  </a:lnTo>
                  <a:lnTo>
                    <a:pt x="38" y="28"/>
                  </a:lnTo>
                  <a:lnTo>
                    <a:pt x="34" y="34"/>
                  </a:lnTo>
                  <a:lnTo>
                    <a:pt x="28" y="40"/>
                  </a:lnTo>
                  <a:lnTo>
                    <a:pt x="20" y="40"/>
                  </a:lnTo>
                  <a:lnTo>
                    <a:pt x="12" y="40"/>
                  </a:lnTo>
                  <a:lnTo>
                    <a:pt x="6" y="34"/>
                  </a:lnTo>
                  <a:lnTo>
                    <a:pt x="0" y="28"/>
                  </a:lnTo>
                  <a:lnTo>
                    <a:pt x="0" y="20"/>
                  </a:lnTo>
                  <a:lnTo>
                    <a:pt x="0" y="12"/>
                  </a:lnTo>
                  <a:lnTo>
                    <a:pt x="6" y="6"/>
                  </a:lnTo>
                  <a:lnTo>
                    <a:pt x="12" y="2"/>
                  </a:lnTo>
                  <a:lnTo>
                    <a:pt x="20" y="0"/>
                  </a:lnTo>
                  <a:close/>
                </a:path>
              </a:pathLst>
            </a:custGeom>
            <a:grp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52" name="Freeform 61"/>
            <p:cNvSpPr/>
            <p:nvPr/>
          </p:nvSpPr>
          <p:spPr bwMode="auto">
            <a:xfrm>
              <a:off x="6645275" y="2870201"/>
              <a:ext cx="66675" cy="66675"/>
            </a:xfrm>
            <a:custGeom>
              <a:avLst/>
              <a:gdLst>
                <a:gd name="T0" fmla="*/ 22 w 42"/>
                <a:gd name="T1" fmla="*/ 0 h 42"/>
                <a:gd name="T2" fmla="*/ 22 w 42"/>
                <a:gd name="T3" fmla="*/ 0 h 42"/>
                <a:gd name="T4" fmla="*/ 30 w 42"/>
                <a:gd name="T5" fmla="*/ 2 h 42"/>
                <a:gd name="T6" fmla="*/ 36 w 42"/>
                <a:gd name="T7" fmla="*/ 6 h 42"/>
                <a:gd name="T8" fmla="*/ 40 w 42"/>
                <a:gd name="T9" fmla="*/ 14 h 42"/>
                <a:gd name="T10" fmla="*/ 42 w 42"/>
                <a:gd name="T11" fmla="*/ 22 h 42"/>
                <a:gd name="T12" fmla="*/ 42 w 42"/>
                <a:gd name="T13" fmla="*/ 22 h 42"/>
                <a:gd name="T14" fmla="*/ 40 w 42"/>
                <a:gd name="T15" fmla="*/ 30 h 42"/>
                <a:gd name="T16" fmla="*/ 36 w 42"/>
                <a:gd name="T17" fmla="*/ 36 h 42"/>
                <a:gd name="T18" fmla="*/ 30 w 42"/>
                <a:gd name="T19" fmla="*/ 40 h 42"/>
                <a:gd name="T20" fmla="*/ 22 w 42"/>
                <a:gd name="T21" fmla="*/ 42 h 42"/>
                <a:gd name="T22" fmla="*/ 22 w 42"/>
                <a:gd name="T23" fmla="*/ 42 h 42"/>
                <a:gd name="T24" fmla="*/ 14 w 42"/>
                <a:gd name="T25" fmla="*/ 40 h 42"/>
                <a:gd name="T26" fmla="*/ 6 w 42"/>
                <a:gd name="T27" fmla="*/ 36 h 42"/>
                <a:gd name="T28" fmla="*/ 2 w 42"/>
                <a:gd name="T29" fmla="*/ 30 h 42"/>
                <a:gd name="T30" fmla="*/ 0 w 42"/>
                <a:gd name="T31" fmla="*/ 22 h 42"/>
                <a:gd name="T32" fmla="*/ 0 w 42"/>
                <a:gd name="T33" fmla="*/ 22 h 42"/>
                <a:gd name="T34" fmla="*/ 2 w 42"/>
                <a:gd name="T35" fmla="*/ 14 h 42"/>
                <a:gd name="T36" fmla="*/ 6 w 42"/>
                <a:gd name="T37" fmla="*/ 6 h 42"/>
                <a:gd name="T38" fmla="*/ 14 w 42"/>
                <a:gd name="T39" fmla="*/ 2 h 42"/>
                <a:gd name="T40" fmla="*/ 22 w 42"/>
                <a:gd name="T41" fmla="*/ 0 h 42"/>
                <a:gd name="T42" fmla="*/ 22 w 42"/>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2">
                  <a:moveTo>
                    <a:pt x="22" y="0"/>
                  </a:moveTo>
                  <a:lnTo>
                    <a:pt x="22" y="0"/>
                  </a:lnTo>
                  <a:lnTo>
                    <a:pt x="30" y="2"/>
                  </a:lnTo>
                  <a:lnTo>
                    <a:pt x="36" y="6"/>
                  </a:lnTo>
                  <a:lnTo>
                    <a:pt x="40" y="14"/>
                  </a:lnTo>
                  <a:lnTo>
                    <a:pt x="42" y="22"/>
                  </a:lnTo>
                  <a:lnTo>
                    <a:pt x="40" y="30"/>
                  </a:lnTo>
                  <a:lnTo>
                    <a:pt x="36" y="36"/>
                  </a:lnTo>
                  <a:lnTo>
                    <a:pt x="30" y="40"/>
                  </a:lnTo>
                  <a:lnTo>
                    <a:pt x="22" y="42"/>
                  </a:lnTo>
                  <a:lnTo>
                    <a:pt x="14" y="40"/>
                  </a:lnTo>
                  <a:lnTo>
                    <a:pt x="6" y="36"/>
                  </a:lnTo>
                  <a:lnTo>
                    <a:pt x="2" y="30"/>
                  </a:lnTo>
                  <a:lnTo>
                    <a:pt x="0" y="22"/>
                  </a:lnTo>
                  <a:lnTo>
                    <a:pt x="2" y="14"/>
                  </a:lnTo>
                  <a:lnTo>
                    <a:pt x="6" y="6"/>
                  </a:lnTo>
                  <a:lnTo>
                    <a:pt x="14" y="2"/>
                  </a:lnTo>
                  <a:lnTo>
                    <a:pt x="22" y="0"/>
                  </a:lnTo>
                  <a:close/>
                </a:path>
              </a:pathLst>
            </a:custGeom>
            <a:grp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53" name="Freeform 67"/>
            <p:cNvSpPr/>
            <p:nvPr/>
          </p:nvSpPr>
          <p:spPr bwMode="auto">
            <a:xfrm>
              <a:off x="6429375" y="6045201"/>
              <a:ext cx="66675" cy="63500"/>
            </a:xfrm>
            <a:custGeom>
              <a:avLst/>
              <a:gdLst>
                <a:gd name="T0" fmla="*/ 22 w 42"/>
                <a:gd name="T1" fmla="*/ 0 h 40"/>
                <a:gd name="T2" fmla="*/ 22 w 42"/>
                <a:gd name="T3" fmla="*/ 0 h 40"/>
                <a:gd name="T4" fmla="*/ 30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40 h 40"/>
                <a:gd name="T20" fmla="*/ 22 w 42"/>
                <a:gd name="T21" fmla="*/ 40 h 40"/>
                <a:gd name="T22" fmla="*/ 22 w 42"/>
                <a:gd name="T23" fmla="*/ 40 h 40"/>
                <a:gd name="T24" fmla="*/ 14 w 42"/>
                <a:gd name="T25" fmla="*/ 40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0">
                  <a:moveTo>
                    <a:pt x="22" y="0"/>
                  </a:moveTo>
                  <a:lnTo>
                    <a:pt x="22" y="0"/>
                  </a:lnTo>
                  <a:lnTo>
                    <a:pt x="30" y="2"/>
                  </a:lnTo>
                  <a:lnTo>
                    <a:pt x="36" y="6"/>
                  </a:lnTo>
                  <a:lnTo>
                    <a:pt x="40" y="12"/>
                  </a:lnTo>
                  <a:lnTo>
                    <a:pt x="42" y="20"/>
                  </a:lnTo>
                  <a:lnTo>
                    <a:pt x="40" y="28"/>
                  </a:lnTo>
                  <a:lnTo>
                    <a:pt x="36" y="34"/>
                  </a:lnTo>
                  <a:lnTo>
                    <a:pt x="30" y="40"/>
                  </a:lnTo>
                  <a:lnTo>
                    <a:pt x="22" y="40"/>
                  </a:lnTo>
                  <a:lnTo>
                    <a:pt x="14" y="40"/>
                  </a:lnTo>
                  <a:lnTo>
                    <a:pt x="6" y="34"/>
                  </a:lnTo>
                  <a:lnTo>
                    <a:pt x="2" y="28"/>
                  </a:lnTo>
                  <a:lnTo>
                    <a:pt x="0" y="20"/>
                  </a:lnTo>
                  <a:lnTo>
                    <a:pt x="2" y="12"/>
                  </a:lnTo>
                  <a:lnTo>
                    <a:pt x="6" y="6"/>
                  </a:lnTo>
                  <a:lnTo>
                    <a:pt x="14" y="2"/>
                  </a:lnTo>
                  <a:lnTo>
                    <a:pt x="22" y="0"/>
                  </a:lnTo>
                  <a:close/>
                </a:path>
              </a:pathLst>
            </a:custGeom>
            <a:grp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54" name="Freeform 69"/>
            <p:cNvSpPr/>
            <p:nvPr/>
          </p:nvSpPr>
          <p:spPr bwMode="auto">
            <a:xfrm>
              <a:off x="7426325" y="4251326"/>
              <a:ext cx="95250" cy="95250"/>
            </a:xfrm>
            <a:custGeom>
              <a:avLst/>
              <a:gdLst>
                <a:gd name="T0" fmla="*/ 30 w 60"/>
                <a:gd name="T1" fmla="*/ 0 h 60"/>
                <a:gd name="T2" fmla="*/ 30 w 60"/>
                <a:gd name="T3" fmla="*/ 0 h 60"/>
                <a:gd name="T4" fmla="*/ 36 w 60"/>
                <a:gd name="T5" fmla="*/ 2 h 60"/>
                <a:gd name="T6" fmla="*/ 42 w 60"/>
                <a:gd name="T7" fmla="*/ 2 h 60"/>
                <a:gd name="T8" fmla="*/ 52 w 60"/>
                <a:gd name="T9" fmla="*/ 10 h 60"/>
                <a:gd name="T10" fmla="*/ 58 w 60"/>
                <a:gd name="T11" fmla="*/ 20 h 60"/>
                <a:gd name="T12" fmla="*/ 60 w 60"/>
                <a:gd name="T13" fmla="*/ 24 h 60"/>
                <a:gd name="T14" fmla="*/ 60 w 60"/>
                <a:gd name="T15" fmla="*/ 30 h 60"/>
                <a:gd name="T16" fmla="*/ 60 w 60"/>
                <a:gd name="T17" fmla="*/ 30 h 60"/>
                <a:gd name="T18" fmla="*/ 60 w 60"/>
                <a:gd name="T19" fmla="*/ 36 h 60"/>
                <a:gd name="T20" fmla="*/ 58 w 60"/>
                <a:gd name="T21" fmla="*/ 42 h 60"/>
                <a:gd name="T22" fmla="*/ 52 w 60"/>
                <a:gd name="T23" fmla="*/ 52 h 60"/>
                <a:gd name="T24" fmla="*/ 42 w 60"/>
                <a:gd name="T25" fmla="*/ 58 h 60"/>
                <a:gd name="T26" fmla="*/ 36 w 60"/>
                <a:gd name="T27" fmla="*/ 60 h 60"/>
                <a:gd name="T28" fmla="*/ 30 w 60"/>
                <a:gd name="T29" fmla="*/ 60 h 60"/>
                <a:gd name="T30" fmla="*/ 30 w 60"/>
                <a:gd name="T31" fmla="*/ 60 h 60"/>
                <a:gd name="T32" fmla="*/ 24 w 60"/>
                <a:gd name="T33" fmla="*/ 60 h 60"/>
                <a:gd name="T34" fmla="*/ 18 w 60"/>
                <a:gd name="T35" fmla="*/ 58 h 60"/>
                <a:gd name="T36" fmla="*/ 8 w 60"/>
                <a:gd name="T37" fmla="*/ 52 h 60"/>
                <a:gd name="T38" fmla="*/ 2 w 60"/>
                <a:gd name="T39" fmla="*/ 42 h 60"/>
                <a:gd name="T40" fmla="*/ 0 w 60"/>
                <a:gd name="T41" fmla="*/ 36 h 60"/>
                <a:gd name="T42" fmla="*/ 0 w 60"/>
                <a:gd name="T43" fmla="*/ 30 h 60"/>
                <a:gd name="T44" fmla="*/ 0 w 60"/>
                <a:gd name="T45" fmla="*/ 30 h 60"/>
                <a:gd name="T46" fmla="*/ 0 w 60"/>
                <a:gd name="T47" fmla="*/ 24 h 60"/>
                <a:gd name="T48" fmla="*/ 2 w 60"/>
                <a:gd name="T49" fmla="*/ 20 h 60"/>
                <a:gd name="T50" fmla="*/ 8 w 60"/>
                <a:gd name="T51" fmla="*/ 10 h 60"/>
                <a:gd name="T52" fmla="*/ 18 w 60"/>
                <a:gd name="T53" fmla="*/ 2 h 60"/>
                <a:gd name="T54" fmla="*/ 24 w 60"/>
                <a:gd name="T55" fmla="*/ 2 h 60"/>
                <a:gd name="T56" fmla="*/ 30 w 60"/>
                <a:gd name="T57" fmla="*/ 0 h 60"/>
                <a:gd name="T58" fmla="*/ 30 w 60"/>
                <a:gd name="T59" fmla="*/ 0 h 6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 h="60">
                  <a:moveTo>
                    <a:pt x="30" y="0"/>
                  </a:moveTo>
                  <a:lnTo>
                    <a:pt x="30" y="0"/>
                  </a:lnTo>
                  <a:lnTo>
                    <a:pt x="36" y="2"/>
                  </a:lnTo>
                  <a:lnTo>
                    <a:pt x="42" y="2"/>
                  </a:lnTo>
                  <a:lnTo>
                    <a:pt x="52" y="10"/>
                  </a:lnTo>
                  <a:lnTo>
                    <a:pt x="58" y="20"/>
                  </a:lnTo>
                  <a:lnTo>
                    <a:pt x="60" y="24"/>
                  </a:lnTo>
                  <a:lnTo>
                    <a:pt x="60" y="30"/>
                  </a:lnTo>
                  <a:lnTo>
                    <a:pt x="60" y="36"/>
                  </a:lnTo>
                  <a:lnTo>
                    <a:pt x="58" y="42"/>
                  </a:lnTo>
                  <a:lnTo>
                    <a:pt x="52" y="52"/>
                  </a:lnTo>
                  <a:lnTo>
                    <a:pt x="42" y="58"/>
                  </a:lnTo>
                  <a:lnTo>
                    <a:pt x="36" y="60"/>
                  </a:lnTo>
                  <a:lnTo>
                    <a:pt x="30" y="60"/>
                  </a:lnTo>
                  <a:lnTo>
                    <a:pt x="24" y="60"/>
                  </a:lnTo>
                  <a:lnTo>
                    <a:pt x="18" y="58"/>
                  </a:lnTo>
                  <a:lnTo>
                    <a:pt x="8" y="52"/>
                  </a:lnTo>
                  <a:lnTo>
                    <a:pt x="2" y="42"/>
                  </a:lnTo>
                  <a:lnTo>
                    <a:pt x="0" y="36"/>
                  </a:lnTo>
                  <a:lnTo>
                    <a:pt x="0" y="30"/>
                  </a:lnTo>
                  <a:lnTo>
                    <a:pt x="0" y="24"/>
                  </a:lnTo>
                  <a:lnTo>
                    <a:pt x="2" y="20"/>
                  </a:lnTo>
                  <a:lnTo>
                    <a:pt x="8" y="10"/>
                  </a:lnTo>
                  <a:lnTo>
                    <a:pt x="18" y="2"/>
                  </a:lnTo>
                  <a:lnTo>
                    <a:pt x="24" y="2"/>
                  </a:lnTo>
                  <a:lnTo>
                    <a:pt x="30" y="0"/>
                  </a:lnTo>
                  <a:close/>
                </a:path>
              </a:pathLst>
            </a:custGeom>
            <a:grp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sp>
          <p:nvSpPr>
            <p:cNvPr id="55" name="Freeform 72"/>
            <p:cNvSpPr/>
            <p:nvPr/>
          </p:nvSpPr>
          <p:spPr bwMode="auto">
            <a:xfrm>
              <a:off x="6210300" y="6080126"/>
              <a:ext cx="66675" cy="66675"/>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0 h 42"/>
                <a:gd name="T12" fmla="*/ 42 w 42"/>
                <a:gd name="T13" fmla="*/ 20 h 42"/>
                <a:gd name="T14" fmla="*/ 40 w 42"/>
                <a:gd name="T15" fmla="*/ 28 h 42"/>
                <a:gd name="T16" fmla="*/ 36 w 42"/>
                <a:gd name="T17" fmla="*/ 36 h 42"/>
                <a:gd name="T18" fmla="*/ 28 w 42"/>
                <a:gd name="T19" fmla="*/ 40 h 42"/>
                <a:gd name="T20" fmla="*/ 20 w 42"/>
                <a:gd name="T21" fmla="*/ 42 h 42"/>
                <a:gd name="T22" fmla="*/ 20 w 42"/>
                <a:gd name="T23" fmla="*/ 42 h 42"/>
                <a:gd name="T24" fmla="*/ 14 w 42"/>
                <a:gd name="T25" fmla="*/ 40 h 42"/>
                <a:gd name="T26" fmla="*/ 6 w 42"/>
                <a:gd name="T27" fmla="*/ 36 h 42"/>
                <a:gd name="T28" fmla="*/ 2 w 42"/>
                <a:gd name="T29" fmla="*/ 28 h 42"/>
                <a:gd name="T30" fmla="*/ 0 w 42"/>
                <a:gd name="T31" fmla="*/ 20 h 42"/>
                <a:gd name="T32" fmla="*/ 0 w 42"/>
                <a:gd name="T33" fmla="*/ 20 h 42"/>
                <a:gd name="T34" fmla="*/ 2 w 42"/>
                <a:gd name="T35" fmla="*/ 14 h 42"/>
                <a:gd name="T36" fmla="*/ 6 w 42"/>
                <a:gd name="T37" fmla="*/ 6 h 42"/>
                <a:gd name="T38" fmla="*/ 14 w 42"/>
                <a:gd name="T39" fmla="*/ 2 h 42"/>
                <a:gd name="T40" fmla="*/ 20 w 42"/>
                <a:gd name="T41" fmla="*/ 0 h 42"/>
                <a:gd name="T42" fmla="*/ 20 w 42"/>
                <a:gd name="T43" fmla="*/ 0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42">
                  <a:moveTo>
                    <a:pt x="20" y="0"/>
                  </a:moveTo>
                  <a:lnTo>
                    <a:pt x="20" y="0"/>
                  </a:lnTo>
                  <a:lnTo>
                    <a:pt x="28" y="2"/>
                  </a:lnTo>
                  <a:lnTo>
                    <a:pt x="36" y="6"/>
                  </a:lnTo>
                  <a:lnTo>
                    <a:pt x="40" y="14"/>
                  </a:lnTo>
                  <a:lnTo>
                    <a:pt x="42" y="20"/>
                  </a:lnTo>
                  <a:lnTo>
                    <a:pt x="40" y="28"/>
                  </a:lnTo>
                  <a:lnTo>
                    <a:pt x="36" y="36"/>
                  </a:lnTo>
                  <a:lnTo>
                    <a:pt x="28" y="40"/>
                  </a:lnTo>
                  <a:lnTo>
                    <a:pt x="20" y="42"/>
                  </a:lnTo>
                  <a:lnTo>
                    <a:pt x="14" y="40"/>
                  </a:lnTo>
                  <a:lnTo>
                    <a:pt x="6" y="36"/>
                  </a:lnTo>
                  <a:lnTo>
                    <a:pt x="2" y="28"/>
                  </a:lnTo>
                  <a:lnTo>
                    <a:pt x="0" y="20"/>
                  </a:lnTo>
                  <a:lnTo>
                    <a:pt x="2" y="14"/>
                  </a:lnTo>
                  <a:lnTo>
                    <a:pt x="6" y="6"/>
                  </a:lnTo>
                  <a:lnTo>
                    <a:pt x="14" y="2"/>
                  </a:lnTo>
                  <a:lnTo>
                    <a:pt x="20" y="0"/>
                  </a:lnTo>
                  <a:close/>
                </a:path>
              </a:pathLst>
            </a:custGeom>
            <a:grpFill/>
            <a:ln w="0">
              <a:solidFill>
                <a:schemeClr val="bg1"/>
              </a:solidFill>
              <a:prstDash val="solid"/>
              <a:round/>
            </a:ln>
            <a:sp3d extrusionH="254000">
              <a:bevelT w="6350" h="6350" prst="hardEdge"/>
            </a:sp3d>
          </p:spPr>
          <p:txBody>
            <a:bodyPr/>
            <a:lstStyle/>
            <a:p>
              <a:pPr fontAlgn="auto">
                <a:spcBef>
                  <a:spcPts val="0"/>
                </a:spcBef>
                <a:spcAft>
                  <a:spcPts val="0"/>
                </a:spcAft>
                <a:defRPr/>
              </a:pPr>
              <a:endParaRPr lang="zh-CN" altLang="en-US">
                <a:latin typeface="+mn-lt"/>
                <a:ea typeface="+mn-ea"/>
              </a:endParaRPr>
            </a:p>
          </p:txBody>
        </p:sp>
      </p:grpSp>
      <p:sp>
        <p:nvSpPr>
          <p:cNvPr id="65" name="文本框 64"/>
          <p:cNvSpPr txBox="1"/>
          <p:nvPr/>
        </p:nvSpPr>
        <p:spPr>
          <a:xfrm>
            <a:off x="521037" y="5929303"/>
            <a:ext cx="4965001" cy="55399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應急響應：</a:t>
            </a:r>
            <a:r>
              <a:rPr lang="en-US" altLang="zh-CN" sz="2000" dirty="0">
                <a:latin typeface="微软雅黑" panose="020B0503020204020204" pitchFamily="34" charset="-122"/>
                <a:ea typeface="微软雅黑" panose="020B0503020204020204" pitchFamily="34" charset="-122"/>
              </a:rPr>
              <a:t>24</a:t>
            </a:r>
            <a:r>
              <a:rPr lang="zh-CN" altLang="en-US" sz="2000" dirty="0">
                <a:latin typeface="微软雅黑" panose="020B0503020204020204" pitchFamily="34" charset="-122"/>
                <a:ea typeface="微软雅黑" panose="020B0503020204020204" pitchFamily="34" charset="-122"/>
              </a:rPr>
              <a:t>小時內響應，</a:t>
            </a:r>
            <a:r>
              <a:rPr lang="en-US" altLang="zh-CN" sz="2000" dirty="0">
                <a:latin typeface="微软雅黑" panose="020B0503020204020204" pitchFamily="34" charset="-122"/>
                <a:ea typeface="微软雅黑" panose="020B0503020204020204" pitchFamily="34" charset="-122"/>
              </a:rPr>
              <a:t>48</a:t>
            </a:r>
            <a:r>
              <a:rPr lang="zh-CN" altLang="en-US" sz="2000" dirty="0">
                <a:latin typeface="微软雅黑" panose="020B0503020204020204" pitchFamily="34" charset="-122"/>
                <a:ea typeface="微软雅黑" panose="020B0503020204020204" pitchFamily="34" charset="-122"/>
              </a:rPr>
              <a:t>小時內解決</a:t>
            </a:r>
            <a:endParaRPr lang="en-US" altLang="zh-CN" sz="2000" dirty="0">
              <a:latin typeface="微软雅黑" panose="020B0503020204020204" pitchFamily="34" charset="-122"/>
              <a:ea typeface="微软雅黑" panose="020B0503020204020204" pitchFamily="34" charset="-122"/>
            </a:endParaRPr>
          </a:p>
        </p:txBody>
      </p:sp>
      <p:grpSp>
        <p:nvGrpSpPr>
          <p:cNvPr id="66" name="组合 3"/>
          <p:cNvGrpSpPr/>
          <p:nvPr/>
        </p:nvGrpSpPr>
        <p:grpSpPr bwMode="auto">
          <a:xfrm>
            <a:off x="2034051" y="624205"/>
            <a:ext cx="492125" cy="319088"/>
            <a:chOff x="3017520" y="601990"/>
            <a:chExt cx="491490" cy="414010"/>
          </a:xfrm>
          <a:solidFill>
            <a:srgbClr val="1602A6"/>
          </a:solidFill>
        </p:grpSpPr>
        <p:sp>
          <p:nvSpPr>
            <p:cNvPr id="67" name="燕尾形 34"/>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68" name="燕尾形 35"/>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69" name="燕尾形 36"/>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70"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運維服務</a:t>
            </a:r>
          </a:p>
        </p:txBody>
      </p:sp>
      <p:sp>
        <p:nvSpPr>
          <p:cNvPr id="71" name="文本框 1"/>
          <p:cNvSpPr txBox="1">
            <a:spLocks noChangeArrowheads="1"/>
          </p:cNvSpPr>
          <p:nvPr/>
        </p:nvSpPr>
        <p:spPr bwMode="auto">
          <a:xfrm>
            <a:off x="2508805" y="568156"/>
            <a:ext cx="2028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400" b="1" dirty="0">
                <a:solidFill>
                  <a:srgbClr val="141316"/>
                </a:solidFill>
                <a:latin typeface="微软雅黑" pitchFamily="34" charset="-122"/>
                <a:ea typeface="微软雅黑" pitchFamily="34" charset="-122"/>
              </a:rPr>
              <a:t>1+2</a:t>
            </a:r>
            <a:r>
              <a:rPr lang="zh-CN" altLang="en-US" sz="2400" b="1" dirty="0">
                <a:solidFill>
                  <a:srgbClr val="141316"/>
                </a:solidFill>
                <a:latin typeface="微软雅黑" pitchFamily="34" charset="-122"/>
                <a:ea typeface="微软雅黑" pitchFamily="34" charset="-122"/>
              </a:rPr>
              <a:t>運維模式</a:t>
            </a:r>
          </a:p>
        </p:txBody>
      </p:sp>
      <p:sp>
        <p:nvSpPr>
          <p:cNvPr id="72" name="矩形 71"/>
          <p:cNvSpPr/>
          <p:nvPr/>
        </p:nvSpPr>
        <p:spPr>
          <a:xfrm>
            <a:off x="8856571"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82" name="组合 81"/>
          <p:cNvGrpSpPr/>
          <p:nvPr/>
        </p:nvGrpSpPr>
        <p:grpSpPr>
          <a:xfrm>
            <a:off x="3729964" y="5169679"/>
            <a:ext cx="246886" cy="349290"/>
            <a:chOff x="7948612" y="3406775"/>
            <a:chExt cx="490537" cy="762000"/>
          </a:xfrm>
        </p:grpSpPr>
        <p:sp>
          <p:nvSpPr>
            <p:cNvPr id="83" name="泪滴形 82"/>
            <p:cNvSpPr/>
            <p:nvPr/>
          </p:nvSpPr>
          <p:spPr bwMode="auto">
            <a:xfrm rot="8153283">
              <a:off x="7948612" y="3406775"/>
              <a:ext cx="490537" cy="490538"/>
            </a:xfrm>
            <a:prstGeom prst="teardrop">
              <a:avLst>
                <a:gd name="adj" fmla="val 118585"/>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4" name="椭圆 83"/>
            <p:cNvSpPr/>
            <p:nvPr/>
          </p:nvSpPr>
          <p:spPr bwMode="auto">
            <a:xfrm>
              <a:off x="8124825" y="4048125"/>
              <a:ext cx="120650" cy="1206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85" name="组合 84"/>
          <p:cNvGrpSpPr/>
          <p:nvPr/>
        </p:nvGrpSpPr>
        <p:grpSpPr>
          <a:xfrm>
            <a:off x="4200562" y="4638889"/>
            <a:ext cx="246886" cy="349290"/>
            <a:chOff x="7948612" y="3406775"/>
            <a:chExt cx="490537" cy="762000"/>
          </a:xfrm>
        </p:grpSpPr>
        <p:sp>
          <p:nvSpPr>
            <p:cNvPr id="86" name="泪滴形 85"/>
            <p:cNvSpPr/>
            <p:nvPr/>
          </p:nvSpPr>
          <p:spPr bwMode="auto">
            <a:xfrm rot="8153283">
              <a:off x="7948612" y="3406775"/>
              <a:ext cx="490537" cy="490538"/>
            </a:xfrm>
            <a:prstGeom prst="teardrop">
              <a:avLst>
                <a:gd name="adj" fmla="val 118585"/>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7" name="椭圆 86"/>
            <p:cNvSpPr/>
            <p:nvPr/>
          </p:nvSpPr>
          <p:spPr bwMode="auto">
            <a:xfrm>
              <a:off x="8124825" y="4048125"/>
              <a:ext cx="120650" cy="1206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88" name="组合 87"/>
          <p:cNvGrpSpPr/>
          <p:nvPr/>
        </p:nvGrpSpPr>
        <p:grpSpPr>
          <a:xfrm>
            <a:off x="3353319" y="4757290"/>
            <a:ext cx="246886" cy="349290"/>
            <a:chOff x="7948612" y="3406775"/>
            <a:chExt cx="490537" cy="762000"/>
          </a:xfrm>
        </p:grpSpPr>
        <p:sp>
          <p:nvSpPr>
            <p:cNvPr id="89" name="泪滴形 88"/>
            <p:cNvSpPr/>
            <p:nvPr/>
          </p:nvSpPr>
          <p:spPr bwMode="auto">
            <a:xfrm rot="8153283">
              <a:off x="7948612" y="3406775"/>
              <a:ext cx="490537" cy="490538"/>
            </a:xfrm>
            <a:prstGeom prst="teardrop">
              <a:avLst>
                <a:gd name="adj" fmla="val 118585"/>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0" name="椭圆 89"/>
            <p:cNvSpPr/>
            <p:nvPr/>
          </p:nvSpPr>
          <p:spPr bwMode="auto">
            <a:xfrm>
              <a:off x="8124825" y="4048125"/>
              <a:ext cx="120650" cy="1206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91" name="组合 90"/>
          <p:cNvGrpSpPr/>
          <p:nvPr/>
        </p:nvGrpSpPr>
        <p:grpSpPr>
          <a:xfrm>
            <a:off x="4723606" y="2501714"/>
            <a:ext cx="247763" cy="367482"/>
            <a:chOff x="7948612" y="3406775"/>
            <a:chExt cx="490537" cy="762000"/>
          </a:xfrm>
        </p:grpSpPr>
        <p:sp>
          <p:nvSpPr>
            <p:cNvPr id="92" name="泪滴形 91"/>
            <p:cNvSpPr/>
            <p:nvPr/>
          </p:nvSpPr>
          <p:spPr bwMode="auto">
            <a:xfrm rot="8153283">
              <a:off x="7948612" y="3406775"/>
              <a:ext cx="490537" cy="490538"/>
            </a:xfrm>
            <a:prstGeom prst="teardrop">
              <a:avLst>
                <a:gd name="adj" fmla="val 118585"/>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3" name="椭圆 92"/>
            <p:cNvSpPr/>
            <p:nvPr/>
          </p:nvSpPr>
          <p:spPr bwMode="auto">
            <a:xfrm>
              <a:off x="8124825" y="4048125"/>
              <a:ext cx="120650" cy="1206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94" name="组合 93"/>
          <p:cNvGrpSpPr/>
          <p:nvPr/>
        </p:nvGrpSpPr>
        <p:grpSpPr>
          <a:xfrm>
            <a:off x="4829417" y="3924473"/>
            <a:ext cx="247763" cy="367482"/>
            <a:chOff x="7948612" y="3406775"/>
            <a:chExt cx="490537" cy="762000"/>
          </a:xfrm>
        </p:grpSpPr>
        <p:sp>
          <p:nvSpPr>
            <p:cNvPr id="95" name="泪滴形 94"/>
            <p:cNvSpPr/>
            <p:nvPr/>
          </p:nvSpPr>
          <p:spPr bwMode="auto">
            <a:xfrm rot="8153283">
              <a:off x="7948612" y="3406775"/>
              <a:ext cx="490537" cy="490538"/>
            </a:xfrm>
            <a:prstGeom prst="teardrop">
              <a:avLst>
                <a:gd name="adj" fmla="val 118585"/>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6" name="椭圆 95"/>
            <p:cNvSpPr/>
            <p:nvPr/>
          </p:nvSpPr>
          <p:spPr bwMode="auto">
            <a:xfrm>
              <a:off x="8124825" y="4048125"/>
              <a:ext cx="120650" cy="1206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97" name="组合 96"/>
          <p:cNvGrpSpPr/>
          <p:nvPr/>
        </p:nvGrpSpPr>
        <p:grpSpPr>
          <a:xfrm>
            <a:off x="4684968" y="4430901"/>
            <a:ext cx="247763" cy="367482"/>
            <a:chOff x="7948612" y="3406775"/>
            <a:chExt cx="490537" cy="762000"/>
          </a:xfrm>
        </p:grpSpPr>
        <p:sp>
          <p:nvSpPr>
            <p:cNvPr id="98" name="泪滴形 97"/>
            <p:cNvSpPr/>
            <p:nvPr/>
          </p:nvSpPr>
          <p:spPr bwMode="auto">
            <a:xfrm rot="8153283">
              <a:off x="7948612" y="3406775"/>
              <a:ext cx="490537" cy="490538"/>
            </a:xfrm>
            <a:prstGeom prst="teardrop">
              <a:avLst>
                <a:gd name="adj" fmla="val 118585"/>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9" name="椭圆 98"/>
            <p:cNvSpPr/>
            <p:nvPr/>
          </p:nvSpPr>
          <p:spPr bwMode="auto">
            <a:xfrm>
              <a:off x="8124825" y="4048125"/>
              <a:ext cx="120650" cy="1206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03" name="组合 102"/>
          <p:cNvGrpSpPr/>
          <p:nvPr/>
        </p:nvGrpSpPr>
        <p:grpSpPr>
          <a:xfrm>
            <a:off x="4617078" y="2890821"/>
            <a:ext cx="247763" cy="367482"/>
            <a:chOff x="7948612" y="3406775"/>
            <a:chExt cx="490537" cy="762000"/>
          </a:xfrm>
        </p:grpSpPr>
        <p:sp>
          <p:nvSpPr>
            <p:cNvPr id="104" name="泪滴形 103"/>
            <p:cNvSpPr/>
            <p:nvPr/>
          </p:nvSpPr>
          <p:spPr bwMode="auto">
            <a:xfrm rot="8153283">
              <a:off x="7948612" y="3406775"/>
              <a:ext cx="490537" cy="490538"/>
            </a:xfrm>
            <a:prstGeom prst="teardrop">
              <a:avLst>
                <a:gd name="adj" fmla="val 118585"/>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5" name="椭圆 104"/>
            <p:cNvSpPr/>
            <p:nvPr/>
          </p:nvSpPr>
          <p:spPr bwMode="auto">
            <a:xfrm>
              <a:off x="8124825" y="4048125"/>
              <a:ext cx="120650" cy="1206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06" name="组合 105"/>
          <p:cNvGrpSpPr/>
          <p:nvPr/>
        </p:nvGrpSpPr>
        <p:grpSpPr>
          <a:xfrm>
            <a:off x="4692240" y="3347661"/>
            <a:ext cx="247763" cy="367482"/>
            <a:chOff x="7948612" y="3406775"/>
            <a:chExt cx="490537" cy="762000"/>
          </a:xfrm>
        </p:grpSpPr>
        <p:sp>
          <p:nvSpPr>
            <p:cNvPr id="107" name="泪滴形 106"/>
            <p:cNvSpPr/>
            <p:nvPr/>
          </p:nvSpPr>
          <p:spPr bwMode="auto">
            <a:xfrm rot="8153283">
              <a:off x="7948612" y="3406775"/>
              <a:ext cx="490537" cy="490538"/>
            </a:xfrm>
            <a:prstGeom prst="teardrop">
              <a:avLst>
                <a:gd name="adj" fmla="val 118585"/>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 name="椭圆 107"/>
            <p:cNvSpPr/>
            <p:nvPr/>
          </p:nvSpPr>
          <p:spPr bwMode="auto">
            <a:xfrm>
              <a:off x="8124825" y="4048125"/>
              <a:ext cx="120650" cy="1206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aphicFrame>
        <p:nvGraphicFramePr>
          <p:cNvPr id="109" name="表格 108"/>
          <p:cNvGraphicFramePr>
            <a:graphicFrameLocks noGrp="1"/>
          </p:cNvGraphicFramePr>
          <p:nvPr>
            <p:extLst>
              <p:ext uri="{D42A27DB-BD31-4B8C-83A1-F6EECF244321}">
                <p14:modId xmlns:p14="http://schemas.microsoft.com/office/powerpoint/2010/main" val="4112729956"/>
              </p:ext>
            </p:extLst>
          </p:nvPr>
        </p:nvGraphicFramePr>
        <p:xfrm>
          <a:off x="5821924" y="1244854"/>
          <a:ext cx="6213238" cy="741736"/>
        </p:xfrm>
        <a:graphic>
          <a:graphicData uri="http://schemas.openxmlformats.org/drawingml/2006/table">
            <a:tbl>
              <a:tblPr firstRow="1" bandRow="1">
                <a:tableStyleId>{5C22544A-7EE6-4342-B048-85BDC9FD1C3A}</a:tableStyleId>
              </a:tblPr>
              <a:tblGrid>
                <a:gridCol w="580952">
                  <a:extLst>
                    <a:ext uri="{9D8B030D-6E8A-4147-A177-3AD203B41FA5}">
                      <a16:colId xmlns:a16="http://schemas.microsoft.com/office/drawing/2014/main" xmlns="" val="1588284312"/>
                    </a:ext>
                  </a:extLst>
                </a:gridCol>
                <a:gridCol w="5632286">
                  <a:extLst>
                    <a:ext uri="{9D8B030D-6E8A-4147-A177-3AD203B41FA5}">
                      <a16:colId xmlns:a16="http://schemas.microsoft.com/office/drawing/2014/main" xmlns="" val="821017245"/>
                    </a:ext>
                  </a:extLst>
                </a:gridCol>
              </a:tblGrid>
              <a:tr h="431828">
                <a:tc gridSpan="2">
                  <a:txBody>
                    <a:bodyPr/>
                    <a:lstStyle/>
                    <a:p>
                      <a:pPr algn="ctr">
                        <a:spcAft>
                          <a:spcPts val="0"/>
                        </a:spcAft>
                      </a:pPr>
                      <a:r>
                        <a:rPr lang="zh-CN" sz="2400" kern="100" dirty="0">
                          <a:solidFill>
                            <a:schemeClr val="tx1"/>
                          </a:solidFill>
                          <a:effectLst/>
                          <a:latin typeface="微软雅黑" panose="020B0503020204020204" pitchFamily="34" charset="-122"/>
                          <a:ea typeface="微软雅黑" panose="020B0503020204020204" pitchFamily="34" charset="-122"/>
                        </a:rPr>
                        <a:t>山東深海海洋科技有限公司項目運維方案</a:t>
                      </a:r>
                      <a:endParaRPr lang="zh-CN" sz="2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xmlns="" val="3718275405"/>
                  </a:ext>
                </a:extLst>
              </a:tr>
              <a:tr h="309908">
                <a:tc>
                  <a:txBody>
                    <a:bodyPr/>
                    <a:lstStyle/>
                    <a:p>
                      <a:pPr algn="just">
                        <a:spcAft>
                          <a:spcPts val="0"/>
                        </a:spcAft>
                      </a:pPr>
                      <a:r>
                        <a:rPr lang="zh-CN" sz="1600" kern="100" dirty="0">
                          <a:effectLst/>
                          <a:latin typeface="微软雅黑" panose="020B0503020204020204" pitchFamily="34" charset="-122"/>
                          <a:ea typeface="微软雅黑" panose="020B0503020204020204" pitchFamily="34" charset="-122"/>
                        </a:rPr>
                        <a:t>項目</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具體方案</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964256936"/>
                  </a:ext>
                </a:extLst>
              </a:tr>
            </a:tbl>
          </a:graphicData>
        </a:graphic>
      </p:graphicFrame>
      <p:graphicFrame>
        <p:nvGraphicFramePr>
          <p:cNvPr id="110" name="表格 109"/>
          <p:cNvGraphicFramePr>
            <a:graphicFrameLocks noGrp="1"/>
          </p:cNvGraphicFramePr>
          <p:nvPr>
            <p:extLst>
              <p:ext uri="{D42A27DB-BD31-4B8C-83A1-F6EECF244321}">
                <p14:modId xmlns:p14="http://schemas.microsoft.com/office/powerpoint/2010/main" val="2363637461"/>
              </p:ext>
            </p:extLst>
          </p:nvPr>
        </p:nvGraphicFramePr>
        <p:xfrm>
          <a:off x="5826282" y="1980535"/>
          <a:ext cx="6213238" cy="4409552"/>
        </p:xfrm>
        <a:graphic>
          <a:graphicData uri="http://schemas.openxmlformats.org/drawingml/2006/table">
            <a:tbl>
              <a:tblPr firstRow="1" bandRow="1">
                <a:tableStyleId>{5C22544A-7EE6-4342-B048-85BDC9FD1C3A}</a:tableStyleId>
              </a:tblPr>
              <a:tblGrid>
                <a:gridCol w="580952">
                  <a:extLst>
                    <a:ext uri="{9D8B030D-6E8A-4147-A177-3AD203B41FA5}">
                      <a16:colId xmlns:a16="http://schemas.microsoft.com/office/drawing/2014/main" xmlns="" val="1588284312"/>
                    </a:ext>
                  </a:extLst>
                </a:gridCol>
                <a:gridCol w="253326">
                  <a:extLst>
                    <a:ext uri="{9D8B030D-6E8A-4147-A177-3AD203B41FA5}">
                      <a16:colId xmlns:a16="http://schemas.microsoft.com/office/drawing/2014/main" xmlns="" val="821017245"/>
                    </a:ext>
                  </a:extLst>
                </a:gridCol>
                <a:gridCol w="5378960">
                  <a:extLst>
                    <a:ext uri="{9D8B030D-6E8A-4147-A177-3AD203B41FA5}">
                      <a16:colId xmlns:a16="http://schemas.microsoft.com/office/drawing/2014/main" xmlns="" val="3738896526"/>
                    </a:ext>
                  </a:extLst>
                </a:gridCol>
              </a:tblGrid>
              <a:tr h="797588">
                <a:tc>
                  <a:txBody>
                    <a:bodyPr/>
                    <a:lstStyle/>
                    <a:p>
                      <a:pPr algn="just" defTabSz="913765" rtl="0" eaLnBrk="1" latinLnBrk="0" hangingPunct="1">
                        <a:spcAft>
                          <a:spcPts val="0"/>
                        </a:spcAft>
                      </a:pPr>
                      <a:r>
                        <a:rPr lang="zh-CN" altLang="en-US" sz="1600" b="0" kern="100" dirty="0">
                          <a:solidFill>
                            <a:schemeClr val="dk1"/>
                          </a:solidFill>
                          <a:effectLst/>
                          <a:latin typeface="微软雅黑" panose="020B0503020204020204" pitchFamily="34" charset="-122"/>
                          <a:ea typeface="微软雅黑" panose="020B0503020204020204" pitchFamily="34" charset="-122"/>
                          <a:cs typeface="+mn-cs"/>
                        </a:rPr>
                        <a:t>試運行</a:t>
                      </a:r>
                    </a:p>
                  </a:txBody>
                  <a:tcPr marL="66068" marR="66068" marT="33034" marB="33034"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342900" lvl="0" indent="-342900" algn="just" defTabSz="913765" rtl="0" eaLnBrk="1" latinLnBrk="0" hangingPunct="1">
                        <a:spcAft>
                          <a:spcPts val="0"/>
                        </a:spcAft>
                        <a:buFont typeface="Wingdings" panose="05000000000000000000" pitchFamily="2" charset="2"/>
                        <a:buChar char=""/>
                        <a:tabLst>
                          <a:tab pos="457200" algn="l"/>
                        </a:tabLst>
                      </a:pPr>
                      <a:r>
                        <a:rPr lang="zh-CN" altLang="en-US" sz="1600" b="0" kern="100" dirty="0">
                          <a:solidFill>
                            <a:schemeClr val="dk1"/>
                          </a:solidFill>
                          <a:effectLst/>
                          <a:latin typeface="微软雅黑" panose="020B0503020204020204" pitchFamily="34" charset="-122"/>
                          <a:ea typeface="微软雅黑" panose="020B0503020204020204" pitchFamily="34" charset="-122"/>
                          <a:cs typeface="+mn-cs"/>
                        </a:rPr>
                        <a:t>試運行期間開展一次數據比測工作，根據數據比測結果進行儀器校準和數據質量控制；</a:t>
                      </a:r>
                    </a:p>
                    <a:p>
                      <a:pPr marL="342900" lvl="0" indent="-342900" algn="just" defTabSz="913765" rtl="0" eaLnBrk="1" latinLnBrk="0" hangingPunct="1">
                        <a:spcAft>
                          <a:spcPts val="0"/>
                        </a:spcAft>
                        <a:buFont typeface="Wingdings" panose="05000000000000000000" pitchFamily="2" charset="2"/>
                        <a:buChar char=""/>
                        <a:tabLst>
                          <a:tab pos="457200" algn="l"/>
                        </a:tabLst>
                      </a:pPr>
                      <a:r>
                        <a:rPr lang="zh-CN" altLang="en-US" sz="1600" b="0" kern="100" dirty="0">
                          <a:solidFill>
                            <a:schemeClr val="dk1"/>
                          </a:solidFill>
                          <a:effectLst/>
                          <a:latin typeface="微软雅黑" panose="020B0503020204020204" pitchFamily="34" charset="-122"/>
                          <a:ea typeface="微软雅黑" panose="020B0503020204020204" pitchFamily="34" charset="-122"/>
                          <a:cs typeface="+mn-cs"/>
                        </a:rPr>
                        <a:t>豐澤試運行期間浮標系統和數據平臺故障的解決。</a:t>
                      </a: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xmlns="" val="1395615547"/>
                  </a:ext>
                </a:extLst>
              </a:tr>
              <a:tr h="797588">
                <a:tc rowSpan="3">
                  <a:txBody>
                    <a:bodyPr/>
                    <a:lstStyle/>
                    <a:p>
                      <a:pPr algn="ctr">
                        <a:spcAft>
                          <a:spcPts val="0"/>
                        </a:spcAft>
                      </a:pPr>
                      <a:r>
                        <a:rPr lang="zh-CN" sz="1600" kern="100" dirty="0">
                          <a:effectLst/>
                          <a:latin typeface="微软雅黑" panose="020B0503020204020204" pitchFamily="34" charset="-122"/>
                          <a:ea typeface="微软雅黑" panose="020B0503020204020204" pitchFamily="34" charset="-122"/>
                        </a:rPr>
                        <a:t>跟蹤評估</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spcAft>
                          <a:spcPts val="0"/>
                        </a:spcAft>
                      </a:pPr>
                      <a:r>
                        <a:rPr lang="en-US" sz="1600" kern="100" dirty="0">
                          <a:effectLst/>
                          <a:latin typeface="微软雅黑" panose="020B0503020204020204" pitchFamily="34" charset="-122"/>
                          <a:ea typeface="微软雅黑" panose="020B0503020204020204" pitchFamily="34" charset="-122"/>
                        </a:rPr>
                        <a:t>A</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spcAft>
                          <a:spcPts val="0"/>
                        </a:spcAft>
                      </a:pPr>
                      <a:r>
                        <a:rPr lang="zh-CN" altLang="en-US" sz="1600" kern="100" dirty="0">
                          <a:effectLst/>
                          <a:latin typeface="微软雅黑" panose="020B0503020204020204" pitchFamily="34" charset="-122"/>
                          <a:ea typeface="微软雅黑" panose="020B0503020204020204" pitchFamily="34" charset="-122"/>
                        </a:rPr>
                        <a:t>投放</a:t>
                      </a:r>
                      <a:r>
                        <a:rPr lang="en-US" altLang="zh-CN" sz="1600" kern="100" dirty="0">
                          <a:effectLst/>
                          <a:latin typeface="微软雅黑" panose="020B0503020204020204" pitchFamily="34" charset="-122"/>
                          <a:ea typeface="微软雅黑" panose="020B0503020204020204" pitchFamily="34" charset="-122"/>
                        </a:rPr>
                        <a:t>1</a:t>
                      </a:r>
                      <a:r>
                        <a:rPr lang="zh-CN" altLang="en-US" sz="1600" kern="100" dirty="0">
                          <a:effectLst/>
                          <a:latin typeface="微软雅黑" panose="020B0503020204020204" pitchFamily="34" charset="-122"/>
                          <a:ea typeface="微软雅黑" panose="020B0503020204020204" pitchFamily="34" charset="-122"/>
                        </a:rPr>
                        <a:t>個月後</a:t>
                      </a:r>
                      <a:r>
                        <a:rPr lang="zh-CN" sz="1600" kern="100" dirty="0">
                          <a:effectLst/>
                          <a:latin typeface="微软雅黑" panose="020B0503020204020204" pitchFamily="34" charset="-122"/>
                          <a:ea typeface="微软雅黑" panose="020B0503020204020204" pitchFamily="34" charset="-122"/>
                        </a:rPr>
                        <a:t>，</a:t>
                      </a:r>
                      <a:r>
                        <a:rPr lang="zh-CN" altLang="en-US" sz="1600" kern="100" dirty="0">
                          <a:effectLst/>
                          <a:latin typeface="微软雅黑" panose="020B0503020204020204" pitchFamily="34" charset="-122"/>
                          <a:ea typeface="微软雅黑" panose="020B0503020204020204" pitchFamily="34" charset="-122"/>
                        </a:rPr>
                        <a:t>進行回訪檢查</a:t>
                      </a:r>
                      <a:r>
                        <a:rPr lang="zh-CN" sz="1600" kern="100" dirty="0">
                          <a:effectLst/>
                          <a:latin typeface="微软雅黑" panose="020B0503020204020204" pitchFamily="34" charset="-122"/>
                          <a:ea typeface="微软雅黑" panose="020B0503020204020204" pitchFamily="34" charset="-122"/>
                        </a:rPr>
                        <a:t>，</a:t>
                      </a:r>
                      <a:r>
                        <a:rPr lang="zh-CN" altLang="en-US" sz="1600" kern="100" dirty="0">
                          <a:effectLst/>
                          <a:latin typeface="微软雅黑" panose="020B0503020204020204" pitchFamily="34" charset="-122"/>
                          <a:ea typeface="微软雅黑" panose="020B0503020204020204" pitchFamily="34" charset="-122"/>
                        </a:rPr>
                        <a:t>并作出評估報告</a:t>
                      </a:r>
                      <a:r>
                        <a:rPr lang="zh-CN" sz="1600" kern="100" dirty="0">
                          <a:effectLst/>
                          <a:latin typeface="微软雅黑" panose="020B0503020204020204" pitchFamily="34" charset="-122"/>
                          <a:ea typeface="微软雅黑" panose="020B0503020204020204" pitchFamily="34" charset="-122"/>
                        </a:rPr>
                        <a:t>：</a:t>
                      </a: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生物附着現象；</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系統各功能模塊工作狀態評估。</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65858144"/>
                  </a:ext>
                </a:extLst>
              </a:tr>
              <a:tr h="1529108">
                <a:tc vMerge="1">
                  <a:txBody>
                    <a:bodyPr/>
                    <a:lstStyle/>
                    <a:p>
                      <a:endParaRPr lang="zh-CN" altLang="en-US"/>
                    </a:p>
                  </a:txBody>
                  <a:tcPr/>
                </a:tc>
                <a:tc>
                  <a:txBody>
                    <a:bodyPr/>
                    <a:lstStyle/>
                    <a:p>
                      <a:pPr algn="just">
                        <a:spcAft>
                          <a:spcPts val="0"/>
                        </a:spcAft>
                      </a:pPr>
                      <a:r>
                        <a:rPr lang="en-US" sz="1600" kern="100" dirty="0">
                          <a:effectLst/>
                          <a:latin typeface="微软雅黑" panose="020B0503020204020204" pitchFamily="34" charset="-122"/>
                          <a:ea typeface="微软雅黑" panose="020B0503020204020204" pitchFamily="34" charset="-122"/>
                        </a:rPr>
                        <a:t>B</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spcAft>
                          <a:spcPts val="0"/>
                        </a:spcAft>
                      </a:pPr>
                      <a:r>
                        <a:rPr lang="zh-CN" altLang="en-US" sz="1600" kern="100" dirty="0">
                          <a:effectLst/>
                          <a:latin typeface="微软雅黑" panose="020B0503020204020204" pitchFamily="34" charset="-122"/>
                          <a:ea typeface="微软雅黑" panose="020B0503020204020204" pitchFamily="34" charset="-122"/>
                        </a:rPr>
                        <a:t>投放</a:t>
                      </a:r>
                      <a:r>
                        <a:rPr lang="en-US" altLang="zh-CN" sz="1600" kern="100" dirty="0">
                          <a:effectLst/>
                          <a:latin typeface="微软雅黑" panose="020B0503020204020204" pitchFamily="34" charset="-122"/>
                          <a:ea typeface="微软雅黑" panose="020B0503020204020204" pitchFamily="34" charset="-122"/>
                        </a:rPr>
                        <a:t>6</a:t>
                      </a:r>
                      <a:r>
                        <a:rPr lang="zh-CN" altLang="en-US" sz="1600" kern="100" dirty="0">
                          <a:effectLst/>
                          <a:latin typeface="微软雅黑" panose="020B0503020204020204" pitchFamily="34" charset="-122"/>
                          <a:ea typeface="微软雅黑" panose="020B0503020204020204" pitchFamily="34" charset="-122"/>
                        </a:rPr>
                        <a:t>個月后</a:t>
                      </a:r>
                      <a:r>
                        <a:rPr lang="zh-CN" sz="1600" kern="100" dirty="0">
                          <a:effectLst/>
                          <a:latin typeface="微软雅黑" panose="020B0503020204020204" pitchFamily="34" charset="-122"/>
                          <a:ea typeface="微软雅黑" panose="020B0503020204020204" pitchFamily="34" charset="-122"/>
                        </a:rPr>
                        <a:t>，</a:t>
                      </a:r>
                      <a:r>
                        <a:rPr lang="zh-CN" altLang="en-US" sz="1600" kern="100" dirty="0">
                          <a:effectLst/>
                          <a:latin typeface="微软雅黑" panose="020B0503020204020204" pitchFamily="34" charset="-122"/>
                          <a:ea typeface="微软雅黑" panose="020B0503020204020204" pitchFamily="34" charset="-122"/>
                        </a:rPr>
                        <a:t>進行一次系統運行狀況評估</a:t>
                      </a:r>
                      <a:r>
                        <a:rPr lang="zh-CN" sz="1600" kern="100" dirty="0">
                          <a:effectLst/>
                          <a:latin typeface="微软雅黑" panose="020B0503020204020204" pitchFamily="34" charset="-122"/>
                          <a:ea typeface="微软雅黑" panose="020B0503020204020204" pitchFamily="34" charset="-122"/>
                        </a:rPr>
                        <a:t>：</a:t>
                      </a: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生物附着現象；</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各零部件安全檢查；</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電源電壓狀況檢查；</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監測設備狀態檢查；</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電纜檢查。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122399081"/>
                  </a:ext>
                </a:extLst>
              </a:tr>
              <a:tr h="1285268">
                <a:tc vMerge="1">
                  <a:txBody>
                    <a:bodyPr/>
                    <a:lstStyle/>
                    <a:p>
                      <a:endParaRPr lang="zh-CN" altLang="en-US"/>
                    </a:p>
                  </a:txBody>
                  <a:tcPr/>
                </a:tc>
                <a:tc>
                  <a:txBody>
                    <a:bodyPr/>
                    <a:lstStyle/>
                    <a:p>
                      <a:pPr algn="just">
                        <a:spcAft>
                          <a:spcPts val="0"/>
                        </a:spcAft>
                      </a:pPr>
                      <a:r>
                        <a:rPr lang="en-US" sz="1600" kern="100">
                          <a:effectLst/>
                          <a:latin typeface="微软雅黑" panose="020B0503020204020204" pitchFamily="34" charset="-122"/>
                          <a:ea typeface="微软雅黑" panose="020B0503020204020204" pitchFamily="34" charset="-122"/>
                        </a:rPr>
                        <a:t>C</a:t>
                      </a:r>
                      <a:endParaRPr lang="zh-CN" sz="16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spcAft>
                          <a:spcPts val="0"/>
                        </a:spcAft>
                      </a:pPr>
                      <a:r>
                        <a:rPr lang="zh-CN" altLang="en-US" sz="1600" kern="100" dirty="0">
                          <a:effectLst/>
                          <a:latin typeface="微软雅黑" panose="020B0503020204020204" pitchFamily="34" charset="-122"/>
                          <a:ea typeface="微软雅黑" panose="020B0503020204020204" pitchFamily="34" charset="-122"/>
                        </a:rPr>
                        <a:t>投放</a:t>
                      </a:r>
                      <a:r>
                        <a:rPr lang="en-US" altLang="zh-CN" sz="1600" kern="100" dirty="0">
                          <a:effectLst/>
                          <a:latin typeface="微软雅黑" panose="020B0503020204020204" pitchFamily="34" charset="-122"/>
                          <a:ea typeface="微软雅黑" panose="020B0503020204020204" pitchFamily="34" charset="-122"/>
                        </a:rPr>
                        <a:t>12</a:t>
                      </a:r>
                      <a:r>
                        <a:rPr lang="zh-CN" altLang="en-US" sz="1600" kern="100" dirty="0">
                          <a:effectLst/>
                          <a:latin typeface="微软雅黑" panose="020B0503020204020204" pitchFamily="34" charset="-122"/>
                          <a:ea typeface="微软雅黑" panose="020B0503020204020204" pitchFamily="34" charset="-122"/>
                        </a:rPr>
                        <a:t>個月後</a:t>
                      </a:r>
                      <a:r>
                        <a:rPr lang="zh-CN" sz="1600" kern="100" dirty="0">
                          <a:effectLst/>
                          <a:latin typeface="微软雅黑" panose="020B0503020204020204" pitchFamily="34" charset="-122"/>
                          <a:ea typeface="微软雅黑" panose="020B0503020204020204" pitchFamily="34" charset="-122"/>
                        </a:rPr>
                        <a:t>，</a:t>
                      </a:r>
                      <a:r>
                        <a:rPr lang="zh-CN" altLang="en-US" sz="1600" kern="100" dirty="0">
                          <a:effectLst/>
                          <a:latin typeface="微软雅黑" panose="020B0503020204020204" pitchFamily="34" charset="-122"/>
                          <a:ea typeface="微软雅黑" panose="020B0503020204020204" pitchFamily="34" charset="-122"/>
                        </a:rPr>
                        <a:t>進行一次系統運行狀況評估</a:t>
                      </a:r>
                      <a:r>
                        <a:rPr lang="zh-CN" sz="1600" kern="100" dirty="0">
                          <a:effectLst/>
                          <a:latin typeface="微软雅黑" panose="020B0503020204020204" pitchFamily="34" charset="-122"/>
                          <a:ea typeface="微软雅黑" panose="020B0503020204020204" pitchFamily="34" charset="-122"/>
                        </a:rPr>
                        <a:t>：</a:t>
                      </a: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生物附着現象；</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電源電壓狀況檢查；</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監測設備狀態檢查；</a:t>
                      </a:r>
                      <a:endParaRPr lang="zh-CN" alt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tabLst>
                          <a:tab pos="457200" algn="l"/>
                        </a:tabLst>
                      </a:pPr>
                      <a:r>
                        <a:rPr lang="zh-CN" altLang="en-US" sz="1600" kern="100" dirty="0">
                          <a:effectLst/>
                          <a:latin typeface="微软雅黑" panose="020B0503020204020204" pitchFamily="34" charset="-122"/>
                          <a:ea typeface="微软雅黑" panose="020B0503020204020204" pitchFamily="34" charset="-122"/>
                        </a:rPr>
                        <a:t>電纜檢查。</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236862780"/>
                  </a:ext>
                </a:extLst>
              </a:tr>
            </a:tbl>
          </a:graphicData>
        </a:graphic>
      </p:graphicFrame>
      <p:graphicFrame>
        <p:nvGraphicFramePr>
          <p:cNvPr id="111" name="表格 110"/>
          <p:cNvGraphicFramePr>
            <a:graphicFrameLocks noGrp="1"/>
          </p:cNvGraphicFramePr>
          <p:nvPr>
            <p:extLst>
              <p:ext uri="{D42A27DB-BD31-4B8C-83A1-F6EECF244321}">
                <p14:modId xmlns:p14="http://schemas.microsoft.com/office/powerpoint/2010/main" val="2235731325"/>
              </p:ext>
            </p:extLst>
          </p:nvPr>
        </p:nvGraphicFramePr>
        <p:xfrm>
          <a:off x="5814400" y="1988685"/>
          <a:ext cx="6229478" cy="2762632"/>
        </p:xfrm>
        <a:graphic>
          <a:graphicData uri="http://schemas.openxmlformats.org/drawingml/2006/table">
            <a:tbl>
              <a:tblPr firstRow="1" bandRow="1">
                <a:tableStyleId>{5C22544A-7EE6-4342-B048-85BDC9FD1C3A}</a:tableStyleId>
              </a:tblPr>
              <a:tblGrid>
                <a:gridCol w="582471">
                  <a:extLst>
                    <a:ext uri="{9D8B030D-6E8A-4147-A177-3AD203B41FA5}">
                      <a16:colId xmlns:a16="http://schemas.microsoft.com/office/drawing/2014/main" xmlns="" val="3003549626"/>
                    </a:ext>
                  </a:extLst>
                </a:gridCol>
                <a:gridCol w="920707">
                  <a:extLst>
                    <a:ext uri="{9D8B030D-6E8A-4147-A177-3AD203B41FA5}">
                      <a16:colId xmlns:a16="http://schemas.microsoft.com/office/drawing/2014/main" xmlns="" val="1066764631"/>
                    </a:ext>
                  </a:extLst>
                </a:gridCol>
                <a:gridCol w="4726300">
                  <a:extLst>
                    <a:ext uri="{9D8B030D-6E8A-4147-A177-3AD203B41FA5}">
                      <a16:colId xmlns:a16="http://schemas.microsoft.com/office/drawing/2014/main" xmlns="" val="4104300342"/>
                    </a:ext>
                  </a:extLst>
                </a:gridCol>
              </a:tblGrid>
              <a:tr h="613708">
                <a:tc rowSpan="4">
                  <a:txBody>
                    <a:bodyPr/>
                    <a:lstStyle/>
                    <a:p>
                      <a:pPr algn="ctr">
                        <a:spcAft>
                          <a:spcPts val="0"/>
                        </a:spcAft>
                      </a:pPr>
                      <a:r>
                        <a:rPr lang="zh-CN" altLang="en-US"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例行維護</a:t>
                      </a:r>
                      <a:endParaRPr lang="zh-CN" sz="16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vert="eaVert">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spcAft>
                          <a:spcPts val="0"/>
                        </a:spcAft>
                      </a:pPr>
                      <a:r>
                        <a:rPr lang="en-US" sz="1600" b="0" kern="100" dirty="0">
                          <a:solidFill>
                            <a:schemeClr val="tx1"/>
                          </a:solidFill>
                          <a:effectLst/>
                          <a:latin typeface="微软雅黑" panose="020B0503020204020204" pitchFamily="34" charset="-122"/>
                          <a:ea typeface="微软雅黑" panose="020B0503020204020204" pitchFamily="34" charset="-122"/>
                        </a:rPr>
                        <a:t>1</a:t>
                      </a:r>
                      <a:r>
                        <a:rPr lang="zh-CN" altLang="en-US" sz="1600" b="0" kern="100" dirty="0">
                          <a:solidFill>
                            <a:schemeClr val="tx1"/>
                          </a:solidFill>
                          <a:effectLst/>
                          <a:latin typeface="微软雅黑" panose="020B0503020204020204" pitchFamily="34" charset="-122"/>
                          <a:ea typeface="微软雅黑" panose="020B0503020204020204" pitchFamily="34" charset="-122"/>
                        </a:rPr>
                        <a:t>個</a:t>
                      </a:r>
                      <a:r>
                        <a:rPr lang="zh-CN" sz="1600" b="0" kern="100" dirty="0">
                          <a:solidFill>
                            <a:schemeClr val="tx1"/>
                          </a:solidFill>
                          <a:effectLst/>
                          <a:latin typeface="微软雅黑" panose="020B0503020204020204" pitchFamily="34" charset="-122"/>
                          <a:ea typeface="微软雅黑" panose="020B0503020204020204" pitchFamily="34" charset="-122"/>
                        </a:rPr>
                        <a:t>月</a:t>
                      </a:r>
                      <a:endParaRPr lang="zh-CN" sz="16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lgn="just" defTabSz="913765" rtl="0" eaLnBrk="1" latinLnBrk="0" hangingPunct="1">
                        <a:spcAft>
                          <a:spcPts val="0"/>
                        </a:spcAft>
                        <a:buFont typeface="Wingdings" panose="05000000000000000000" pitchFamily="2" charset="2"/>
                        <a:buChar char=""/>
                      </a:pPr>
                      <a:r>
                        <a:rPr lang="zh-CN" altLang="en-US" sz="1600" b="0" kern="100" dirty="0">
                          <a:solidFill>
                            <a:schemeClr val="dk1"/>
                          </a:solidFill>
                          <a:effectLst/>
                          <a:latin typeface="微软雅黑" panose="020B0503020204020204" pitchFamily="34" charset="-122"/>
                          <a:ea typeface="微软雅黑" panose="020B0503020204020204" pitchFamily="34" charset="-122"/>
                          <a:cs typeface="+mn-cs"/>
                        </a:rPr>
                        <a:t>系統運行狀況檢查，搭載平臺表面清潔。如有濕化學方法檢測設備，按照試劑性能進行維護。</a:t>
                      </a: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018397420"/>
                  </a:ext>
                </a:extLst>
              </a:tr>
              <a:tr h="797588">
                <a:tc vMerge="1">
                  <a:txBody>
                    <a:bodyPr/>
                    <a:lstStyle/>
                    <a:p>
                      <a:endParaRPr lang="zh-CN" altLang="en-US"/>
                    </a:p>
                  </a:txBody>
                  <a:tcPr/>
                </a:tc>
                <a:tc>
                  <a:txBody>
                    <a:bodyPr/>
                    <a:lstStyle/>
                    <a:p>
                      <a:pPr algn="just">
                        <a:spcAft>
                          <a:spcPts val="0"/>
                        </a:spcAft>
                      </a:pPr>
                      <a:r>
                        <a:rPr lang="en-US" sz="1600" kern="100" dirty="0">
                          <a:effectLst/>
                          <a:latin typeface="微软雅黑" panose="020B0503020204020204" pitchFamily="34" charset="-122"/>
                          <a:ea typeface="微软雅黑" panose="020B0503020204020204" pitchFamily="34" charset="-122"/>
                        </a:rPr>
                        <a:t>3</a:t>
                      </a:r>
                      <a:r>
                        <a:rPr lang="zh-CN" altLang="en-US" sz="1600" kern="100" dirty="0">
                          <a:effectLst/>
                          <a:latin typeface="微软雅黑" panose="020B0503020204020204" pitchFamily="34" charset="-122"/>
                          <a:ea typeface="微软雅黑" panose="020B0503020204020204" pitchFamily="34" charset="-122"/>
                        </a:rPr>
                        <a:t>個</a:t>
                      </a:r>
                      <a:r>
                        <a:rPr lang="zh-CN" sz="1600" kern="100" dirty="0">
                          <a:effectLst/>
                          <a:latin typeface="微软雅黑" panose="020B0503020204020204" pitchFamily="34" charset="-122"/>
                          <a:ea typeface="微软雅黑" panose="020B0503020204020204" pitchFamily="34" charset="-122"/>
                        </a:rPr>
                        <a:t>月</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lgn="just">
                        <a:spcAft>
                          <a:spcPts val="0"/>
                        </a:spcAft>
                        <a:buFont typeface="Wingdings" panose="05000000000000000000" pitchFamily="2" charset="2"/>
                        <a:buChar char=""/>
                      </a:pPr>
                      <a:r>
                        <a:rPr lang="zh-CN" altLang="en-US" sz="1600" kern="100" dirty="0">
                          <a:effectLst/>
                          <a:latin typeface="微软雅黑" panose="020B0503020204020204" pitchFamily="34" charset="-122"/>
                          <a:ea typeface="微软雅黑" panose="020B0503020204020204" pitchFamily="34" charset="-122"/>
                        </a:rPr>
                        <a:t>更換必要耗材；</a:t>
                      </a:r>
                      <a:endParaRPr lang="en-US" alt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pPr>
                      <a:r>
                        <a:rPr lang="zh-CN" altLang="en-US" sz="1600" kern="100" dirty="0">
                          <a:effectLst/>
                          <a:latin typeface="微软雅黑" panose="020B0503020204020204" pitchFamily="34" charset="-122"/>
                          <a:ea typeface="微软雅黑" panose="020B0503020204020204" pitchFamily="34" charset="-122"/>
                        </a:rPr>
                        <a:t>常規水質參數校準一次；</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pPr>
                      <a:r>
                        <a:rPr lang="zh-CN" altLang="en-US" sz="1600" kern="100" dirty="0">
                          <a:effectLst/>
                          <a:latin typeface="微软雅黑" panose="020B0503020204020204" pitchFamily="34" charset="-122"/>
                          <a:ea typeface="微软雅黑" panose="020B0503020204020204" pitchFamily="34" charset="-122"/>
                        </a:rPr>
                        <a:t>對系統關鍵部件進行檢查。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617137016"/>
                  </a:ext>
                </a:extLst>
              </a:tr>
              <a:tr h="797588">
                <a:tc vMerge="1">
                  <a:txBody>
                    <a:bodyPr/>
                    <a:lstStyle/>
                    <a:p>
                      <a:endParaRPr lang="zh-CN" altLang="en-US"/>
                    </a:p>
                  </a:txBody>
                  <a:tcPr/>
                </a:tc>
                <a:tc>
                  <a:txBody>
                    <a:bodyPr/>
                    <a:lstStyle/>
                    <a:p>
                      <a:pPr algn="just">
                        <a:spcAft>
                          <a:spcPts val="0"/>
                        </a:spcAft>
                      </a:pPr>
                      <a:r>
                        <a:rPr lang="en-US" sz="1600" kern="100" dirty="0">
                          <a:effectLst/>
                          <a:latin typeface="微软雅黑" panose="020B0503020204020204" pitchFamily="34" charset="-122"/>
                          <a:ea typeface="微软雅黑" panose="020B0503020204020204" pitchFamily="34" charset="-122"/>
                        </a:rPr>
                        <a:t>6</a:t>
                      </a:r>
                      <a:r>
                        <a:rPr lang="zh-CN" altLang="en-US" sz="1600" kern="100" dirty="0">
                          <a:effectLst/>
                          <a:latin typeface="微软雅黑" panose="020B0503020204020204" pitchFamily="34" charset="-122"/>
                          <a:ea typeface="微软雅黑" panose="020B0503020204020204" pitchFamily="34" charset="-122"/>
                        </a:rPr>
                        <a:t>個</a:t>
                      </a:r>
                      <a:r>
                        <a:rPr lang="zh-CN" sz="1600" kern="100" dirty="0">
                          <a:effectLst/>
                          <a:latin typeface="微软雅黑" panose="020B0503020204020204" pitchFamily="34" charset="-122"/>
                          <a:ea typeface="微软雅黑" panose="020B0503020204020204" pitchFamily="34" charset="-122"/>
                        </a:rPr>
                        <a:t>月</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lgn="just">
                        <a:spcAft>
                          <a:spcPts val="0"/>
                        </a:spcAft>
                        <a:buFont typeface="Wingdings" panose="05000000000000000000" pitchFamily="2" charset="2"/>
                        <a:buChar char=""/>
                      </a:pPr>
                      <a:r>
                        <a:rPr lang="zh-CN" altLang="en-US" sz="1600" kern="100" dirty="0">
                          <a:effectLst/>
                          <a:latin typeface="微软雅黑" panose="020B0503020204020204" pitchFamily="34" charset="-122"/>
                          <a:ea typeface="微软雅黑" panose="020B0503020204020204" pitchFamily="34" charset="-122"/>
                        </a:rPr>
                        <a:t>系統整體檢查；</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pPr>
                      <a:r>
                        <a:rPr lang="zh-CN" altLang="en-US" sz="1600" kern="100" dirty="0">
                          <a:effectLst/>
                          <a:latin typeface="微软雅黑" panose="020B0503020204020204" pitchFamily="34" charset="-122"/>
                          <a:ea typeface="微软雅黑" panose="020B0503020204020204" pitchFamily="34" charset="-122"/>
                        </a:rPr>
                        <a:t>儀器校準；</a:t>
                      </a:r>
                      <a:endParaRPr lang="zh-CN" sz="1600" kern="100" dirty="0">
                        <a:effectLst/>
                        <a:latin typeface="微软雅黑" panose="020B0503020204020204" pitchFamily="34" charset="-122"/>
                        <a:ea typeface="微软雅黑" panose="020B0503020204020204" pitchFamily="34" charset="-122"/>
                      </a:endParaRPr>
                    </a:p>
                    <a:p>
                      <a:pPr marL="342900" lvl="0" indent="-342900" algn="just">
                        <a:spcAft>
                          <a:spcPts val="0"/>
                        </a:spcAft>
                        <a:buFont typeface="Wingdings" panose="05000000000000000000" pitchFamily="2" charset="2"/>
                        <a:buChar char=""/>
                      </a:pPr>
                      <a:r>
                        <a:rPr lang="zh-CN" altLang="en-US" sz="1600" kern="100" dirty="0">
                          <a:effectLst/>
                          <a:latin typeface="微软雅黑" panose="020B0503020204020204" pitchFamily="34" charset="-122"/>
                          <a:ea typeface="微软雅黑" panose="020B0503020204020204" pitchFamily="34" charset="-122"/>
                        </a:rPr>
                        <a:t>設備清洗。</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33254670"/>
                  </a:ext>
                </a:extLst>
              </a:tr>
              <a:tr h="553748">
                <a:tc vMerge="1">
                  <a:txBody>
                    <a:bodyPr/>
                    <a:lstStyle/>
                    <a:p>
                      <a:endParaRPr lang="zh-CN" altLang="en-US"/>
                    </a:p>
                  </a:txBody>
                  <a:tcPr/>
                </a:tc>
                <a:tc>
                  <a:txBody>
                    <a:bodyPr/>
                    <a:lstStyle/>
                    <a:p>
                      <a:pPr algn="just">
                        <a:spcAft>
                          <a:spcPts val="0"/>
                        </a:spcAft>
                      </a:pPr>
                      <a:r>
                        <a:rPr lang="en-US" sz="1600" kern="100" dirty="0">
                          <a:effectLst/>
                          <a:latin typeface="微软雅黑" panose="020B0503020204020204" pitchFamily="34" charset="-122"/>
                          <a:ea typeface="微软雅黑" panose="020B0503020204020204" pitchFamily="34" charset="-122"/>
                        </a:rPr>
                        <a:t>12</a:t>
                      </a:r>
                      <a:r>
                        <a:rPr lang="zh-CN" altLang="en-US" sz="1600" kern="100" dirty="0">
                          <a:effectLst/>
                          <a:latin typeface="微软雅黑" panose="020B0503020204020204" pitchFamily="34" charset="-122"/>
                          <a:ea typeface="微软雅黑" panose="020B0503020204020204" pitchFamily="34" charset="-122"/>
                        </a:rPr>
                        <a:t>個</a:t>
                      </a:r>
                      <a:r>
                        <a:rPr lang="zh-CN" sz="1600" kern="100" dirty="0">
                          <a:effectLst/>
                          <a:latin typeface="微软雅黑" panose="020B0503020204020204" pitchFamily="34" charset="-122"/>
                          <a:ea typeface="微软雅黑" panose="020B0503020204020204" pitchFamily="34" charset="-122"/>
                        </a:rPr>
                        <a:t>月</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algn="just">
                        <a:spcAft>
                          <a:spcPts val="0"/>
                        </a:spcAft>
                        <a:buFont typeface="Wingdings" panose="05000000000000000000" pitchFamily="2" charset="2"/>
                        <a:buChar char=""/>
                      </a:pPr>
                      <a:r>
                        <a:rPr lang="zh-CN" altLang="en-US" sz="1600" kern="100" dirty="0">
                          <a:effectLst/>
                          <a:latin typeface="微软雅黑" panose="020B0503020204020204" pitchFamily="34" charset="-122"/>
                          <a:ea typeface="微软雅黑" panose="020B0503020204020204" pitchFamily="34" charset="-122"/>
                        </a:rPr>
                        <a:t>電力系統狀況評估，更換易損件</a:t>
                      </a:r>
                      <a:r>
                        <a:rPr lang="zh-CN" sz="1600" kern="100" dirty="0">
                          <a:effectLst/>
                          <a:latin typeface="微软雅黑" panose="020B0503020204020204" pitchFamily="34" charset="-122"/>
                          <a:ea typeface="微软雅黑" panose="020B0503020204020204" pitchFamily="34" charset="-122"/>
                        </a:rPr>
                        <a:t>；</a:t>
                      </a:r>
                    </a:p>
                    <a:p>
                      <a:pPr marL="342900" lvl="0" indent="-342900" algn="just">
                        <a:spcAft>
                          <a:spcPts val="0"/>
                        </a:spcAft>
                        <a:buFont typeface="Wingdings" panose="05000000000000000000" pitchFamily="2" charset="2"/>
                        <a:buChar char=""/>
                      </a:pPr>
                      <a:r>
                        <a:rPr lang="zh-CN" altLang="en-US" sz="1600" kern="100" dirty="0">
                          <a:effectLst/>
                          <a:latin typeface="微软雅黑" panose="020B0503020204020204" pitchFamily="34" charset="-122"/>
                          <a:ea typeface="微软雅黑" panose="020B0503020204020204" pitchFamily="34" charset="-122"/>
                        </a:rPr>
                        <a:t>通訊系統檢查。</a:t>
                      </a:r>
                      <a:endParaRPr 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6068" marR="66068" marT="33034" marB="330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402745653"/>
                  </a:ext>
                </a:extLst>
              </a:tr>
            </a:tbl>
          </a:graphicData>
        </a:graphic>
      </p:graphicFrame>
    </p:spTree>
    <p:extLst>
      <p:ext uri="{BB962C8B-B14F-4D97-AF65-F5344CB8AC3E}">
        <p14:creationId xmlns:p14="http://schemas.microsoft.com/office/powerpoint/2010/main" val="28936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ppt_x</p:attrName>
                                        </p:attrNameLst>
                                      </p:cBhvr>
                                      <p:tavLst>
                                        <p:tav tm="0">
                                          <p:val>
                                            <p:strVal val="#ppt_x"/>
                                          </p:val>
                                        </p:tav>
                                        <p:tav tm="100000">
                                          <p:val>
                                            <p:strVal val="#ppt_x"/>
                                          </p:val>
                                        </p:tav>
                                      </p:tavLst>
                                    </p:anim>
                                    <p:anim calcmode="lin" valueType="num">
                                      <p:cBhvr>
                                        <p:cTn id="8" dur="500" fill="hold"/>
                                        <p:tgtEl>
                                          <p:spTgt spid="91"/>
                                        </p:tgtEl>
                                        <p:attrNameLst>
                                          <p:attrName>ppt_y</p:attrName>
                                        </p:attrNameLst>
                                      </p:cBhvr>
                                      <p:tavLst>
                                        <p:tav tm="0">
                                          <p:val>
                                            <p:strVal val="#ppt_y+#ppt_h/2"/>
                                          </p:val>
                                        </p:tav>
                                        <p:tav tm="100000">
                                          <p:val>
                                            <p:strVal val="#ppt_y"/>
                                          </p:val>
                                        </p:tav>
                                      </p:tavLst>
                                    </p:anim>
                                    <p:anim calcmode="lin" valueType="num">
                                      <p:cBhvr>
                                        <p:cTn id="9" dur="500" fill="hold"/>
                                        <p:tgtEl>
                                          <p:spTgt spid="91"/>
                                        </p:tgtEl>
                                        <p:attrNameLst>
                                          <p:attrName>ppt_w</p:attrName>
                                        </p:attrNameLst>
                                      </p:cBhvr>
                                      <p:tavLst>
                                        <p:tav tm="0">
                                          <p:val>
                                            <p:strVal val="#ppt_w"/>
                                          </p:val>
                                        </p:tav>
                                        <p:tav tm="100000">
                                          <p:val>
                                            <p:strVal val="#ppt_w"/>
                                          </p:val>
                                        </p:tav>
                                      </p:tavLst>
                                    </p:anim>
                                    <p:anim calcmode="lin" valueType="num">
                                      <p:cBhvr>
                                        <p:cTn id="10" dur="500" fill="hold"/>
                                        <p:tgtEl>
                                          <p:spTgt spid="91"/>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4" fill="hold" nodeType="afterEffect">
                                  <p:stCondLst>
                                    <p:cond delay="0"/>
                                  </p:stCondLst>
                                  <p:childTnLst>
                                    <p:set>
                                      <p:cBhvr>
                                        <p:cTn id="13" dur="1" fill="hold">
                                          <p:stCondLst>
                                            <p:cond delay="0"/>
                                          </p:stCondLst>
                                        </p:cTn>
                                        <p:tgtEl>
                                          <p:spTgt spid="103"/>
                                        </p:tgtEl>
                                        <p:attrNameLst>
                                          <p:attrName>style.visibility</p:attrName>
                                        </p:attrNameLst>
                                      </p:cBhvr>
                                      <p:to>
                                        <p:strVal val="visible"/>
                                      </p:to>
                                    </p:set>
                                    <p:anim calcmode="lin" valueType="num">
                                      <p:cBhvr>
                                        <p:cTn id="14" dur="500" fill="hold"/>
                                        <p:tgtEl>
                                          <p:spTgt spid="103"/>
                                        </p:tgtEl>
                                        <p:attrNameLst>
                                          <p:attrName>ppt_x</p:attrName>
                                        </p:attrNameLst>
                                      </p:cBhvr>
                                      <p:tavLst>
                                        <p:tav tm="0">
                                          <p:val>
                                            <p:strVal val="#ppt_x"/>
                                          </p:val>
                                        </p:tav>
                                        <p:tav tm="100000">
                                          <p:val>
                                            <p:strVal val="#ppt_x"/>
                                          </p:val>
                                        </p:tav>
                                      </p:tavLst>
                                    </p:anim>
                                    <p:anim calcmode="lin" valueType="num">
                                      <p:cBhvr>
                                        <p:cTn id="15" dur="500" fill="hold"/>
                                        <p:tgtEl>
                                          <p:spTgt spid="103"/>
                                        </p:tgtEl>
                                        <p:attrNameLst>
                                          <p:attrName>ppt_y</p:attrName>
                                        </p:attrNameLst>
                                      </p:cBhvr>
                                      <p:tavLst>
                                        <p:tav tm="0">
                                          <p:val>
                                            <p:strVal val="#ppt_y+#ppt_h/2"/>
                                          </p:val>
                                        </p:tav>
                                        <p:tav tm="100000">
                                          <p:val>
                                            <p:strVal val="#ppt_y"/>
                                          </p:val>
                                        </p:tav>
                                      </p:tavLst>
                                    </p:anim>
                                    <p:anim calcmode="lin" valueType="num">
                                      <p:cBhvr>
                                        <p:cTn id="16" dur="500" fill="hold"/>
                                        <p:tgtEl>
                                          <p:spTgt spid="103"/>
                                        </p:tgtEl>
                                        <p:attrNameLst>
                                          <p:attrName>ppt_w</p:attrName>
                                        </p:attrNameLst>
                                      </p:cBhvr>
                                      <p:tavLst>
                                        <p:tav tm="0">
                                          <p:val>
                                            <p:strVal val="#ppt_w"/>
                                          </p:val>
                                        </p:tav>
                                        <p:tav tm="100000">
                                          <p:val>
                                            <p:strVal val="#ppt_w"/>
                                          </p:val>
                                        </p:tav>
                                      </p:tavLst>
                                    </p:anim>
                                    <p:anim calcmode="lin" valueType="num">
                                      <p:cBhvr>
                                        <p:cTn id="17" dur="500" fill="hold"/>
                                        <p:tgtEl>
                                          <p:spTgt spid="103"/>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7" presetClass="entr" presetSubtype="4" fill="hold" nodeType="afterEffect">
                                  <p:stCondLst>
                                    <p:cond delay="0"/>
                                  </p:stCondLst>
                                  <p:childTnLst>
                                    <p:set>
                                      <p:cBhvr>
                                        <p:cTn id="20" dur="1" fill="hold">
                                          <p:stCondLst>
                                            <p:cond delay="0"/>
                                          </p:stCondLst>
                                        </p:cTn>
                                        <p:tgtEl>
                                          <p:spTgt spid="106"/>
                                        </p:tgtEl>
                                        <p:attrNameLst>
                                          <p:attrName>style.visibility</p:attrName>
                                        </p:attrNameLst>
                                      </p:cBhvr>
                                      <p:to>
                                        <p:strVal val="visible"/>
                                      </p:to>
                                    </p:set>
                                    <p:anim calcmode="lin" valueType="num">
                                      <p:cBhvr>
                                        <p:cTn id="21" dur="500" fill="hold"/>
                                        <p:tgtEl>
                                          <p:spTgt spid="106"/>
                                        </p:tgtEl>
                                        <p:attrNameLst>
                                          <p:attrName>ppt_x</p:attrName>
                                        </p:attrNameLst>
                                      </p:cBhvr>
                                      <p:tavLst>
                                        <p:tav tm="0">
                                          <p:val>
                                            <p:strVal val="#ppt_x"/>
                                          </p:val>
                                        </p:tav>
                                        <p:tav tm="100000">
                                          <p:val>
                                            <p:strVal val="#ppt_x"/>
                                          </p:val>
                                        </p:tav>
                                      </p:tavLst>
                                    </p:anim>
                                    <p:anim calcmode="lin" valueType="num">
                                      <p:cBhvr>
                                        <p:cTn id="22" dur="500" fill="hold"/>
                                        <p:tgtEl>
                                          <p:spTgt spid="106"/>
                                        </p:tgtEl>
                                        <p:attrNameLst>
                                          <p:attrName>ppt_y</p:attrName>
                                        </p:attrNameLst>
                                      </p:cBhvr>
                                      <p:tavLst>
                                        <p:tav tm="0">
                                          <p:val>
                                            <p:strVal val="#ppt_y+#ppt_h/2"/>
                                          </p:val>
                                        </p:tav>
                                        <p:tav tm="100000">
                                          <p:val>
                                            <p:strVal val="#ppt_y"/>
                                          </p:val>
                                        </p:tav>
                                      </p:tavLst>
                                    </p:anim>
                                    <p:anim calcmode="lin" valueType="num">
                                      <p:cBhvr>
                                        <p:cTn id="23" dur="500" fill="hold"/>
                                        <p:tgtEl>
                                          <p:spTgt spid="106"/>
                                        </p:tgtEl>
                                        <p:attrNameLst>
                                          <p:attrName>ppt_w</p:attrName>
                                        </p:attrNameLst>
                                      </p:cBhvr>
                                      <p:tavLst>
                                        <p:tav tm="0">
                                          <p:val>
                                            <p:strVal val="#ppt_w"/>
                                          </p:val>
                                        </p:tav>
                                        <p:tav tm="100000">
                                          <p:val>
                                            <p:strVal val="#ppt_w"/>
                                          </p:val>
                                        </p:tav>
                                      </p:tavLst>
                                    </p:anim>
                                    <p:anim calcmode="lin" valueType="num">
                                      <p:cBhvr>
                                        <p:cTn id="24" dur="500" fill="hold"/>
                                        <p:tgtEl>
                                          <p:spTgt spid="106"/>
                                        </p:tgtEl>
                                        <p:attrNameLst>
                                          <p:attrName>ppt_h</p:attrName>
                                        </p:attrNameLst>
                                      </p:cBhvr>
                                      <p:tavLst>
                                        <p:tav tm="0">
                                          <p:val>
                                            <p:fltVal val="0"/>
                                          </p:val>
                                        </p:tav>
                                        <p:tav tm="100000">
                                          <p:val>
                                            <p:strVal val="#ppt_h"/>
                                          </p:val>
                                        </p:tav>
                                      </p:tavLst>
                                    </p:anim>
                                  </p:childTnLst>
                                </p:cTn>
                              </p:par>
                            </p:childTnLst>
                          </p:cTn>
                        </p:par>
                        <p:par>
                          <p:cTn id="25" fill="hold">
                            <p:stCondLst>
                              <p:cond delay="1500"/>
                            </p:stCondLst>
                            <p:childTnLst>
                              <p:par>
                                <p:cTn id="26" presetID="17" presetClass="entr" presetSubtype="4"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 calcmode="lin" valueType="num">
                                      <p:cBhvr>
                                        <p:cTn id="28" dur="500" fill="hold"/>
                                        <p:tgtEl>
                                          <p:spTgt spid="94"/>
                                        </p:tgtEl>
                                        <p:attrNameLst>
                                          <p:attrName>ppt_x</p:attrName>
                                        </p:attrNameLst>
                                      </p:cBhvr>
                                      <p:tavLst>
                                        <p:tav tm="0">
                                          <p:val>
                                            <p:strVal val="#ppt_x"/>
                                          </p:val>
                                        </p:tav>
                                        <p:tav tm="100000">
                                          <p:val>
                                            <p:strVal val="#ppt_x"/>
                                          </p:val>
                                        </p:tav>
                                      </p:tavLst>
                                    </p:anim>
                                    <p:anim calcmode="lin" valueType="num">
                                      <p:cBhvr>
                                        <p:cTn id="29" dur="500" fill="hold"/>
                                        <p:tgtEl>
                                          <p:spTgt spid="94"/>
                                        </p:tgtEl>
                                        <p:attrNameLst>
                                          <p:attrName>ppt_y</p:attrName>
                                        </p:attrNameLst>
                                      </p:cBhvr>
                                      <p:tavLst>
                                        <p:tav tm="0">
                                          <p:val>
                                            <p:strVal val="#ppt_y+#ppt_h/2"/>
                                          </p:val>
                                        </p:tav>
                                        <p:tav tm="100000">
                                          <p:val>
                                            <p:strVal val="#ppt_y"/>
                                          </p:val>
                                        </p:tav>
                                      </p:tavLst>
                                    </p:anim>
                                    <p:anim calcmode="lin" valueType="num">
                                      <p:cBhvr>
                                        <p:cTn id="30" dur="500" fill="hold"/>
                                        <p:tgtEl>
                                          <p:spTgt spid="94"/>
                                        </p:tgtEl>
                                        <p:attrNameLst>
                                          <p:attrName>ppt_w</p:attrName>
                                        </p:attrNameLst>
                                      </p:cBhvr>
                                      <p:tavLst>
                                        <p:tav tm="0">
                                          <p:val>
                                            <p:strVal val="#ppt_w"/>
                                          </p:val>
                                        </p:tav>
                                        <p:tav tm="100000">
                                          <p:val>
                                            <p:strVal val="#ppt_w"/>
                                          </p:val>
                                        </p:tav>
                                      </p:tavLst>
                                    </p:anim>
                                    <p:anim calcmode="lin" valueType="num">
                                      <p:cBhvr>
                                        <p:cTn id="31" dur="500" fill="hold"/>
                                        <p:tgtEl>
                                          <p:spTgt spid="94"/>
                                        </p:tgtEl>
                                        <p:attrNameLst>
                                          <p:attrName>ppt_h</p:attrName>
                                        </p:attrNameLst>
                                      </p:cBhvr>
                                      <p:tavLst>
                                        <p:tav tm="0">
                                          <p:val>
                                            <p:fltVal val="0"/>
                                          </p:val>
                                        </p:tav>
                                        <p:tav tm="100000">
                                          <p:val>
                                            <p:strVal val="#ppt_h"/>
                                          </p:val>
                                        </p:tav>
                                      </p:tavLst>
                                    </p:anim>
                                  </p:childTnLst>
                                </p:cTn>
                              </p:par>
                            </p:childTnLst>
                          </p:cTn>
                        </p:par>
                        <p:par>
                          <p:cTn id="32" fill="hold">
                            <p:stCondLst>
                              <p:cond delay="2000"/>
                            </p:stCondLst>
                            <p:childTnLst>
                              <p:par>
                                <p:cTn id="33" presetID="17" presetClass="entr" presetSubtype="4" fill="hold" nodeType="after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ppt_x</p:attrName>
                                        </p:attrNameLst>
                                      </p:cBhvr>
                                      <p:tavLst>
                                        <p:tav tm="0">
                                          <p:val>
                                            <p:strVal val="#ppt_x"/>
                                          </p:val>
                                        </p:tav>
                                        <p:tav tm="100000">
                                          <p:val>
                                            <p:strVal val="#ppt_x"/>
                                          </p:val>
                                        </p:tav>
                                      </p:tavLst>
                                    </p:anim>
                                    <p:anim calcmode="lin" valueType="num">
                                      <p:cBhvr>
                                        <p:cTn id="36" dur="500" fill="hold"/>
                                        <p:tgtEl>
                                          <p:spTgt spid="97"/>
                                        </p:tgtEl>
                                        <p:attrNameLst>
                                          <p:attrName>ppt_y</p:attrName>
                                        </p:attrNameLst>
                                      </p:cBhvr>
                                      <p:tavLst>
                                        <p:tav tm="0">
                                          <p:val>
                                            <p:strVal val="#ppt_y+#ppt_h/2"/>
                                          </p:val>
                                        </p:tav>
                                        <p:tav tm="100000">
                                          <p:val>
                                            <p:strVal val="#ppt_y"/>
                                          </p:val>
                                        </p:tav>
                                      </p:tavLst>
                                    </p:anim>
                                    <p:anim calcmode="lin" valueType="num">
                                      <p:cBhvr>
                                        <p:cTn id="37" dur="500" fill="hold"/>
                                        <p:tgtEl>
                                          <p:spTgt spid="97"/>
                                        </p:tgtEl>
                                        <p:attrNameLst>
                                          <p:attrName>ppt_w</p:attrName>
                                        </p:attrNameLst>
                                      </p:cBhvr>
                                      <p:tavLst>
                                        <p:tav tm="0">
                                          <p:val>
                                            <p:strVal val="#ppt_w"/>
                                          </p:val>
                                        </p:tav>
                                        <p:tav tm="100000">
                                          <p:val>
                                            <p:strVal val="#ppt_w"/>
                                          </p:val>
                                        </p:tav>
                                      </p:tavLst>
                                    </p:anim>
                                    <p:anim calcmode="lin" valueType="num">
                                      <p:cBhvr>
                                        <p:cTn id="38" dur="500" fill="hold"/>
                                        <p:tgtEl>
                                          <p:spTgt spid="97"/>
                                        </p:tgtEl>
                                        <p:attrNameLst>
                                          <p:attrName>ppt_h</p:attrName>
                                        </p:attrNameLst>
                                      </p:cBhvr>
                                      <p:tavLst>
                                        <p:tav tm="0">
                                          <p:val>
                                            <p:fltVal val="0"/>
                                          </p:val>
                                        </p:tav>
                                        <p:tav tm="100000">
                                          <p:val>
                                            <p:strVal val="#ppt_h"/>
                                          </p:val>
                                        </p:tav>
                                      </p:tavLst>
                                    </p:anim>
                                  </p:childTnLst>
                                </p:cTn>
                              </p:par>
                            </p:childTnLst>
                          </p:cTn>
                        </p:par>
                        <p:par>
                          <p:cTn id="39" fill="hold">
                            <p:stCondLst>
                              <p:cond delay="2500"/>
                            </p:stCondLst>
                            <p:childTnLst>
                              <p:par>
                                <p:cTn id="40" presetID="17" presetClass="entr" presetSubtype="4" fill="hold" nodeType="afterEffect">
                                  <p:stCondLst>
                                    <p:cond delay="0"/>
                                  </p:stCondLst>
                                  <p:childTnLst>
                                    <p:set>
                                      <p:cBhvr>
                                        <p:cTn id="41" dur="1" fill="hold">
                                          <p:stCondLst>
                                            <p:cond delay="0"/>
                                          </p:stCondLst>
                                        </p:cTn>
                                        <p:tgtEl>
                                          <p:spTgt spid="85"/>
                                        </p:tgtEl>
                                        <p:attrNameLst>
                                          <p:attrName>style.visibility</p:attrName>
                                        </p:attrNameLst>
                                      </p:cBhvr>
                                      <p:to>
                                        <p:strVal val="visible"/>
                                      </p:to>
                                    </p:set>
                                    <p:anim calcmode="lin" valueType="num">
                                      <p:cBhvr>
                                        <p:cTn id="42" dur="500" fill="hold"/>
                                        <p:tgtEl>
                                          <p:spTgt spid="85"/>
                                        </p:tgtEl>
                                        <p:attrNameLst>
                                          <p:attrName>ppt_x</p:attrName>
                                        </p:attrNameLst>
                                      </p:cBhvr>
                                      <p:tavLst>
                                        <p:tav tm="0">
                                          <p:val>
                                            <p:strVal val="#ppt_x"/>
                                          </p:val>
                                        </p:tav>
                                        <p:tav tm="100000">
                                          <p:val>
                                            <p:strVal val="#ppt_x"/>
                                          </p:val>
                                        </p:tav>
                                      </p:tavLst>
                                    </p:anim>
                                    <p:anim calcmode="lin" valueType="num">
                                      <p:cBhvr>
                                        <p:cTn id="43" dur="500" fill="hold"/>
                                        <p:tgtEl>
                                          <p:spTgt spid="85"/>
                                        </p:tgtEl>
                                        <p:attrNameLst>
                                          <p:attrName>ppt_y</p:attrName>
                                        </p:attrNameLst>
                                      </p:cBhvr>
                                      <p:tavLst>
                                        <p:tav tm="0">
                                          <p:val>
                                            <p:strVal val="#ppt_y+#ppt_h/2"/>
                                          </p:val>
                                        </p:tav>
                                        <p:tav tm="100000">
                                          <p:val>
                                            <p:strVal val="#ppt_y"/>
                                          </p:val>
                                        </p:tav>
                                      </p:tavLst>
                                    </p:anim>
                                    <p:anim calcmode="lin" valueType="num">
                                      <p:cBhvr>
                                        <p:cTn id="44" dur="500" fill="hold"/>
                                        <p:tgtEl>
                                          <p:spTgt spid="85"/>
                                        </p:tgtEl>
                                        <p:attrNameLst>
                                          <p:attrName>ppt_w</p:attrName>
                                        </p:attrNameLst>
                                      </p:cBhvr>
                                      <p:tavLst>
                                        <p:tav tm="0">
                                          <p:val>
                                            <p:strVal val="#ppt_w"/>
                                          </p:val>
                                        </p:tav>
                                        <p:tav tm="100000">
                                          <p:val>
                                            <p:strVal val="#ppt_w"/>
                                          </p:val>
                                        </p:tav>
                                      </p:tavLst>
                                    </p:anim>
                                    <p:anim calcmode="lin" valueType="num">
                                      <p:cBhvr>
                                        <p:cTn id="45" dur="500" fill="hold"/>
                                        <p:tgtEl>
                                          <p:spTgt spid="85"/>
                                        </p:tgtEl>
                                        <p:attrNameLst>
                                          <p:attrName>ppt_h</p:attrName>
                                        </p:attrNameLst>
                                      </p:cBhvr>
                                      <p:tavLst>
                                        <p:tav tm="0">
                                          <p:val>
                                            <p:fltVal val="0"/>
                                          </p:val>
                                        </p:tav>
                                        <p:tav tm="100000">
                                          <p:val>
                                            <p:strVal val="#ppt_h"/>
                                          </p:val>
                                        </p:tav>
                                      </p:tavLst>
                                    </p:anim>
                                  </p:childTnLst>
                                </p:cTn>
                              </p:par>
                            </p:childTnLst>
                          </p:cTn>
                        </p:par>
                        <p:par>
                          <p:cTn id="46" fill="hold">
                            <p:stCondLst>
                              <p:cond delay="3000"/>
                            </p:stCondLst>
                            <p:childTnLst>
                              <p:par>
                                <p:cTn id="47" presetID="17" presetClass="entr" presetSubtype="4"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 calcmode="lin" valueType="num">
                                      <p:cBhvr>
                                        <p:cTn id="49" dur="500" fill="hold"/>
                                        <p:tgtEl>
                                          <p:spTgt spid="82"/>
                                        </p:tgtEl>
                                        <p:attrNameLst>
                                          <p:attrName>ppt_x</p:attrName>
                                        </p:attrNameLst>
                                      </p:cBhvr>
                                      <p:tavLst>
                                        <p:tav tm="0">
                                          <p:val>
                                            <p:strVal val="#ppt_x"/>
                                          </p:val>
                                        </p:tav>
                                        <p:tav tm="100000">
                                          <p:val>
                                            <p:strVal val="#ppt_x"/>
                                          </p:val>
                                        </p:tav>
                                      </p:tavLst>
                                    </p:anim>
                                    <p:anim calcmode="lin" valueType="num">
                                      <p:cBhvr>
                                        <p:cTn id="50" dur="500" fill="hold"/>
                                        <p:tgtEl>
                                          <p:spTgt spid="82"/>
                                        </p:tgtEl>
                                        <p:attrNameLst>
                                          <p:attrName>ppt_y</p:attrName>
                                        </p:attrNameLst>
                                      </p:cBhvr>
                                      <p:tavLst>
                                        <p:tav tm="0">
                                          <p:val>
                                            <p:strVal val="#ppt_y+#ppt_h/2"/>
                                          </p:val>
                                        </p:tav>
                                        <p:tav tm="100000">
                                          <p:val>
                                            <p:strVal val="#ppt_y"/>
                                          </p:val>
                                        </p:tav>
                                      </p:tavLst>
                                    </p:anim>
                                    <p:anim calcmode="lin" valueType="num">
                                      <p:cBhvr>
                                        <p:cTn id="51" dur="500" fill="hold"/>
                                        <p:tgtEl>
                                          <p:spTgt spid="82"/>
                                        </p:tgtEl>
                                        <p:attrNameLst>
                                          <p:attrName>ppt_w</p:attrName>
                                        </p:attrNameLst>
                                      </p:cBhvr>
                                      <p:tavLst>
                                        <p:tav tm="0">
                                          <p:val>
                                            <p:strVal val="#ppt_w"/>
                                          </p:val>
                                        </p:tav>
                                        <p:tav tm="100000">
                                          <p:val>
                                            <p:strVal val="#ppt_w"/>
                                          </p:val>
                                        </p:tav>
                                      </p:tavLst>
                                    </p:anim>
                                    <p:anim calcmode="lin" valueType="num">
                                      <p:cBhvr>
                                        <p:cTn id="52" dur="500" fill="hold"/>
                                        <p:tgtEl>
                                          <p:spTgt spid="82"/>
                                        </p:tgtEl>
                                        <p:attrNameLst>
                                          <p:attrName>ppt_h</p:attrName>
                                        </p:attrNameLst>
                                      </p:cBhvr>
                                      <p:tavLst>
                                        <p:tav tm="0">
                                          <p:val>
                                            <p:fltVal val="0"/>
                                          </p:val>
                                        </p:tav>
                                        <p:tav tm="100000">
                                          <p:val>
                                            <p:strVal val="#ppt_h"/>
                                          </p:val>
                                        </p:tav>
                                      </p:tavLst>
                                    </p:anim>
                                  </p:childTnLst>
                                </p:cTn>
                              </p:par>
                            </p:childTnLst>
                          </p:cTn>
                        </p:par>
                        <p:par>
                          <p:cTn id="53" fill="hold">
                            <p:stCondLst>
                              <p:cond delay="3500"/>
                            </p:stCondLst>
                            <p:childTnLst>
                              <p:par>
                                <p:cTn id="54" presetID="17" presetClass="entr" presetSubtype="4" fill="hold" nodeType="afterEffect">
                                  <p:stCondLst>
                                    <p:cond delay="0"/>
                                  </p:stCondLst>
                                  <p:childTnLst>
                                    <p:set>
                                      <p:cBhvr>
                                        <p:cTn id="55" dur="1" fill="hold">
                                          <p:stCondLst>
                                            <p:cond delay="0"/>
                                          </p:stCondLst>
                                        </p:cTn>
                                        <p:tgtEl>
                                          <p:spTgt spid="88"/>
                                        </p:tgtEl>
                                        <p:attrNameLst>
                                          <p:attrName>style.visibility</p:attrName>
                                        </p:attrNameLst>
                                      </p:cBhvr>
                                      <p:to>
                                        <p:strVal val="visible"/>
                                      </p:to>
                                    </p:set>
                                    <p:anim calcmode="lin" valueType="num">
                                      <p:cBhvr>
                                        <p:cTn id="56" dur="500" fill="hold"/>
                                        <p:tgtEl>
                                          <p:spTgt spid="88"/>
                                        </p:tgtEl>
                                        <p:attrNameLst>
                                          <p:attrName>ppt_x</p:attrName>
                                        </p:attrNameLst>
                                      </p:cBhvr>
                                      <p:tavLst>
                                        <p:tav tm="0">
                                          <p:val>
                                            <p:strVal val="#ppt_x"/>
                                          </p:val>
                                        </p:tav>
                                        <p:tav tm="100000">
                                          <p:val>
                                            <p:strVal val="#ppt_x"/>
                                          </p:val>
                                        </p:tav>
                                      </p:tavLst>
                                    </p:anim>
                                    <p:anim calcmode="lin" valueType="num">
                                      <p:cBhvr>
                                        <p:cTn id="57" dur="500" fill="hold"/>
                                        <p:tgtEl>
                                          <p:spTgt spid="88"/>
                                        </p:tgtEl>
                                        <p:attrNameLst>
                                          <p:attrName>ppt_y</p:attrName>
                                        </p:attrNameLst>
                                      </p:cBhvr>
                                      <p:tavLst>
                                        <p:tav tm="0">
                                          <p:val>
                                            <p:strVal val="#ppt_y+#ppt_h/2"/>
                                          </p:val>
                                        </p:tav>
                                        <p:tav tm="100000">
                                          <p:val>
                                            <p:strVal val="#ppt_y"/>
                                          </p:val>
                                        </p:tav>
                                      </p:tavLst>
                                    </p:anim>
                                    <p:anim calcmode="lin" valueType="num">
                                      <p:cBhvr>
                                        <p:cTn id="58" dur="500" fill="hold"/>
                                        <p:tgtEl>
                                          <p:spTgt spid="88"/>
                                        </p:tgtEl>
                                        <p:attrNameLst>
                                          <p:attrName>ppt_w</p:attrName>
                                        </p:attrNameLst>
                                      </p:cBhvr>
                                      <p:tavLst>
                                        <p:tav tm="0">
                                          <p:val>
                                            <p:strVal val="#ppt_w"/>
                                          </p:val>
                                        </p:tav>
                                        <p:tav tm="100000">
                                          <p:val>
                                            <p:strVal val="#ppt_w"/>
                                          </p:val>
                                        </p:tav>
                                      </p:tavLst>
                                    </p:anim>
                                    <p:anim calcmode="lin" valueType="num">
                                      <p:cBhvr>
                                        <p:cTn id="59"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1000"/>
                                        <p:tgtEl>
                                          <p:spTgt spid="109"/>
                                        </p:tgtEl>
                                      </p:cBhvr>
                                    </p:animEffect>
                                    <p:anim calcmode="lin" valueType="num">
                                      <p:cBhvr>
                                        <p:cTn id="65" dur="1000" fill="hold"/>
                                        <p:tgtEl>
                                          <p:spTgt spid="109"/>
                                        </p:tgtEl>
                                        <p:attrNameLst>
                                          <p:attrName>ppt_x</p:attrName>
                                        </p:attrNameLst>
                                      </p:cBhvr>
                                      <p:tavLst>
                                        <p:tav tm="0">
                                          <p:val>
                                            <p:strVal val="#ppt_x"/>
                                          </p:val>
                                        </p:tav>
                                        <p:tav tm="100000">
                                          <p:val>
                                            <p:strVal val="#ppt_x"/>
                                          </p:val>
                                        </p:tav>
                                      </p:tavLst>
                                    </p:anim>
                                    <p:anim calcmode="lin" valueType="num">
                                      <p:cBhvr>
                                        <p:cTn id="66" dur="1000" fill="hold"/>
                                        <p:tgtEl>
                                          <p:spTgt spid="109"/>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10"/>
                                        </p:tgtEl>
                                        <p:attrNameLst>
                                          <p:attrName>style.visibility</p:attrName>
                                        </p:attrNameLst>
                                      </p:cBhvr>
                                      <p:to>
                                        <p:strVal val="visible"/>
                                      </p:to>
                                    </p:set>
                                    <p:animEffect transition="in" filter="fade">
                                      <p:cBhvr>
                                        <p:cTn id="69" dur="1000"/>
                                        <p:tgtEl>
                                          <p:spTgt spid="110"/>
                                        </p:tgtEl>
                                      </p:cBhvr>
                                    </p:animEffect>
                                    <p:anim calcmode="lin" valueType="num">
                                      <p:cBhvr>
                                        <p:cTn id="70" dur="1000" fill="hold"/>
                                        <p:tgtEl>
                                          <p:spTgt spid="110"/>
                                        </p:tgtEl>
                                        <p:attrNameLst>
                                          <p:attrName>ppt_x</p:attrName>
                                        </p:attrNameLst>
                                      </p:cBhvr>
                                      <p:tavLst>
                                        <p:tav tm="0">
                                          <p:val>
                                            <p:strVal val="#ppt_x"/>
                                          </p:val>
                                        </p:tav>
                                        <p:tav tm="100000">
                                          <p:val>
                                            <p:strVal val="#ppt_x"/>
                                          </p:val>
                                        </p:tav>
                                      </p:tavLst>
                                    </p:anim>
                                    <p:anim calcmode="lin" valueType="num">
                                      <p:cBhvr>
                                        <p:cTn id="71"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11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111"/>
                                        </p:tgtEl>
                                        <p:attrNameLst>
                                          <p:attrName>style.visibility</p:attrName>
                                        </p:attrNameLst>
                                      </p:cBhvr>
                                      <p:to>
                                        <p:strVal val="visible"/>
                                      </p:to>
                                    </p:set>
                                    <p:animEffect transition="in" filter="fade">
                                      <p:cBhvr>
                                        <p:cTn id="80" dur="1000"/>
                                        <p:tgtEl>
                                          <p:spTgt spid="111"/>
                                        </p:tgtEl>
                                      </p:cBhvr>
                                    </p:animEffect>
                                    <p:anim calcmode="lin" valueType="num">
                                      <p:cBhvr>
                                        <p:cTn id="81" dur="1000" fill="hold"/>
                                        <p:tgtEl>
                                          <p:spTgt spid="111"/>
                                        </p:tgtEl>
                                        <p:attrNameLst>
                                          <p:attrName>ppt_x</p:attrName>
                                        </p:attrNameLst>
                                      </p:cBhvr>
                                      <p:tavLst>
                                        <p:tav tm="0">
                                          <p:val>
                                            <p:strVal val="#ppt_x"/>
                                          </p:val>
                                        </p:tav>
                                        <p:tav tm="100000">
                                          <p:val>
                                            <p:strVal val="#ppt_x"/>
                                          </p:val>
                                        </p:tav>
                                      </p:tavLst>
                                    </p:anim>
                                    <p:anim calcmode="lin" valueType="num">
                                      <p:cBhvr>
                                        <p:cTn id="82"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bwMode="auto">
          <a:xfrm>
            <a:off x="2034051" y="624205"/>
            <a:ext cx="492125" cy="319088"/>
            <a:chOff x="3017520" y="601990"/>
            <a:chExt cx="491490" cy="414010"/>
          </a:xfrm>
          <a:solidFill>
            <a:srgbClr val="1602A6"/>
          </a:solidFill>
        </p:grpSpPr>
        <p:sp>
          <p:nvSpPr>
            <p:cNvPr id="3" name="燕尾形 34"/>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 name="燕尾形 35"/>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5" name="燕尾形 36"/>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6"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運維服務</a:t>
            </a:r>
          </a:p>
        </p:txBody>
      </p:sp>
      <p:sp>
        <p:nvSpPr>
          <p:cNvPr id="7" name="文本框 1"/>
          <p:cNvSpPr txBox="1">
            <a:spLocks noChangeArrowheads="1"/>
          </p:cNvSpPr>
          <p:nvPr/>
        </p:nvSpPr>
        <p:spPr bwMode="auto">
          <a:xfrm>
            <a:off x="2508805" y="568156"/>
            <a:ext cx="23391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多元化信息服務</a:t>
            </a:r>
          </a:p>
        </p:txBody>
      </p:sp>
      <p:sp>
        <p:nvSpPr>
          <p:cNvPr id="8" name="矩形 7"/>
          <p:cNvSpPr/>
          <p:nvPr/>
        </p:nvSpPr>
        <p:spPr>
          <a:xfrm>
            <a:off x="8856571"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7" name="图片 26"/>
          <p:cNvPicPr>
            <a:picLocks noChangeAspect="1"/>
          </p:cNvPicPr>
          <p:nvPr/>
        </p:nvPicPr>
        <p:blipFill rotWithShape="1">
          <a:blip r:embed="rId3" cstate="print">
            <a:extLst>
              <a:ext uri="{28A0092B-C50C-407E-A947-70E740481C1C}">
                <a14:useLocalDpi xmlns:a14="http://schemas.microsoft.com/office/drawing/2010/main" val="0"/>
              </a:ext>
            </a:extLst>
          </a:blip>
          <a:srcRect l="17150" t="10772" r="16798"/>
          <a:stretch>
            <a:fillRect/>
          </a:stretch>
        </p:blipFill>
        <p:spPr>
          <a:xfrm>
            <a:off x="8042888" y="1181390"/>
            <a:ext cx="4149112" cy="24733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7" name="直接连接符 126"/>
          <p:cNvCxnSpPr/>
          <p:nvPr/>
        </p:nvCxnSpPr>
        <p:spPr>
          <a:xfrm flipH="1" flipV="1">
            <a:off x="6838927" y="1109366"/>
            <a:ext cx="1203963" cy="460359"/>
          </a:xfrm>
          <a:prstGeom prst="line">
            <a:avLst/>
          </a:prstGeom>
          <a:noFill/>
          <a:ln w="12700" cap="flat" cmpd="sng" algn="ctr">
            <a:solidFill>
              <a:srgbClr val="1602A6"/>
            </a:solidFill>
            <a:prstDash val="dash"/>
          </a:ln>
          <a:effectLst/>
        </p:spPr>
      </p:cxnSp>
      <p:cxnSp>
        <p:nvCxnSpPr>
          <p:cNvPr id="128" name="直接连接符 127"/>
          <p:cNvCxnSpPr/>
          <p:nvPr/>
        </p:nvCxnSpPr>
        <p:spPr>
          <a:xfrm flipH="1">
            <a:off x="7517108" y="3551498"/>
            <a:ext cx="533403" cy="1658596"/>
          </a:xfrm>
          <a:prstGeom prst="line">
            <a:avLst/>
          </a:prstGeom>
          <a:noFill/>
          <a:ln w="12700" cap="flat" cmpd="sng" algn="ctr">
            <a:solidFill>
              <a:srgbClr val="1602A6"/>
            </a:solidFill>
            <a:prstDash val="dash"/>
          </a:ln>
          <a:effectLst/>
        </p:spPr>
      </p:cxnSp>
      <p:pic>
        <p:nvPicPr>
          <p:cNvPr id="129" name="图片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59" y="1119637"/>
            <a:ext cx="5584084" cy="3504031"/>
          </a:xfrm>
          <a:prstGeom prst="rect">
            <a:avLst/>
          </a:prstGeom>
          <a:ln>
            <a:noFill/>
          </a:ln>
          <a:effectLst>
            <a:outerShdw blurRad="190500" algn="tl" rotWithShape="0">
              <a:srgbClr val="000000">
                <a:alpha val="70000"/>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30" name="图片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210" y="1547849"/>
            <a:ext cx="5593118" cy="3518604"/>
          </a:xfrm>
          <a:prstGeom prst="rect">
            <a:avLst/>
          </a:prstGeom>
          <a:ln>
            <a:noFill/>
          </a:ln>
          <a:effectLst>
            <a:outerShdw blurRad="190500" algn="tl" rotWithShape="0">
              <a:srgbClr val="000000">
                <a:alpha val="70000"/>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31" name="图片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2187" y="1948029"/>
            <a:ext cx="5572338" cy="3423045"/>
          </a:xfrm>
          <a:prstGeom prst="rect">
            <a:avLst/>
          </a:prstGeom>
          <a:ln>
            <a:noFill/>
          </a:ln>
          <a:effectLst>
            <a:outerShdw blurRad="190500" algn="tl" rotWithShape="0">
              <a:srgbClr val="000000">
                <a:alpha val="70000"/>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32" name="图片 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5789" y="2608915"/>
            <a:ext cx="5573096" cy="3501037"/>
          </a:xfrm>
          <a:prstGeom prst="rect">
            <a:avLst/>
          </a:prstGeom>
          <a:ln>
            <a:noFill/>
          </a:ln>
          <a:effectLst>
            <a:outerShdw blurRad="190500" algn="tl" rotWithShape="0">
              <a:srgbClr val="000000">
                <a:alpha val="70000"/>
              </a:srgb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33" name="图片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64999" y="3049365"/>
            <a:ext cx="5552109" cy="3453228"/>
          </a:xfrm>
          <a:prstGeom prst="rect">
            <a:avLst/>
          </a:prstGeom>
          <a:ln>
            <a:noFill/>
          </a:ln>
          <a:effectLst>
            <a:outerShdw blurRad="190500" algn="tl" rotWithShape="0">
              <a:srgbClr val="000000">
                <a:alpha val="70000"/>
              </a:srgb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134" name="TextBox 312"/>
          <p:cNvSpPr txBox="1"/>
          <p:nvPr/>
        </p:nvSpPr>
        <p:spPr>
          <a:xfrm>
            <a:off x="8355276" y="4128178"/>
            <a:ext cx="3524335" cy="2285239"/>
          </a:xfrm>
          <a:prstGeom prst="rect">
            <a:avLst/>
          </a:prstGeom>
          <a:noFill/>
        </p:spPr>
        <p:txBody>
          <a:bodyPr wrap="square" lIns="91438" tIns="45719" rIns="91438" bIns="45719" rtlCol="0">
            <a:spAutoFit/>
          </a:bodyPr>
          <a:lstStyle/>
          <a:p>
            <a:pPr marL="742950" lvl="1" indent="-285750">
              <a:lnSpc>
                <a:spcPct val="150000"/>
              </a:lnSpc>
              <a:buClr>
                <a:srgbClr val="1602A6"/>
              </a:buClr>
              <a:buFont typeface="Wingdings" pitchFamily="2" charset="2"/>
              <a:buChar char="n"/>
            </a:pPr>
            <a:r>
              <a:rPr lang="zh-CN" altLang="en-US" dirty="0">
                <a:latin typeface="微软雅黑" pitchFamily="34" charset="-122"/>
                <a:ea typeface="微软雅黑" pitchFamily="34" charset="-122"/>
              </a:rPr>
              <a:t>實時數據</a:t>
            </a:r>
            <a:endParaRPr lang="en-US" altLang="zh-CN" dirty="0">
              <a:latin typeface="微软雅黑" pitchFamily="34" charset="-122"/>
              <a:ea typeface="微软雅黑" pitchFamily="34" charset="-122"/>
            </a:endParaRPr>
          </a:p>
          <a:p>
            <a:pPr marL="742950" lvl="1" indent="-285750">
              <a:lnSpc>
                <a:spcPct val="150000"/>
              </a:lnSpc>
              <a:buClr>
                <a:srgbClr val="1602A6"/>
              </a:buClr>
              <a:buFont typeface="Wingdings" pitchFamily="2" charset="2"/>
              <a:buChar char="n"/>
            </a:pPr>
            <a:r>
              <a:rPr lang="zh-CN" altLang="en-US" dirty="0">
                <a:latin typeface="微软雅黑" pitchFamily="34" charset="-122"/>
                <a:ea typeface="微软雅黑" pitchFamily="34" charset="-122"/>
              </a:rPr>
              <a:t>水質評價</a:t>
            </a:r>
            <a:endParaRPr lang="en-US" altLang="zh-CN" dirty="0">
              <a:latin typeface="微软雅黑" pitchFamily="34" charset="-122"/>
              <a:ea typeface="微软雅黑" pitchFamily="34" charset="-122"/>
            </a:endParaRPr>
          </a:p>
          <a:p>
            <a:pPr marL="742950" lvl="1" indent="-285750">
              <a:lnSpc>
                <a:spcPct val="150000"/>
              </a:lnSpc>
              <a:buClr>
                <a:srgbClr val="1602A6"/>
              </a:buClr>
              <a:buFont typeface="Wingdings" pitchFamily="2" charset="2"/>
              <a:buChar char="n"/>
            </a:pPr>
            <a:r>
              <a:rPr lang="zh-CN" altLang="en-US" dirty="0">
                <a:latin typeface="微软雅黑" pitchFamily="34" charset="-122"/>
                <a:ea typeface="微软雅黑" pitchFamily="34" charset="-122"/>
              </a:rPr>
              <a:t>歷史數據查詢</a:t>
            </a:r>
            <a:endParaRPr lang="en-US" altLang="zh-CN" dirty="0">
              <a:latin typeface="微软雅黑" pitchFamily="34" charset="-122"/>
              <a:ea typeface="微软雅黑" pitchFamily="34" charset="-122"/>
            </a:endParaRPr>
          </a:p>
          <a:p>
            <a:pPr marL="742950" lvl="1" indent="-285750">
              <a:lnSpc>
                <a:spcPct val="150000"/>
              </a:lnSpc>
              <a:buClr>
                <a:srgbClr val="1602A6"/>
              </a:buClr>
              <a:buFont typeface="Wingdings" pitchFamily="2" charset="2"/>
              <a:buChar char="n"/>
            </a:pPr>
            <a:r>
              <a:rPr lang="zh-CN" altLang="en-US" dirty="0">
                <a:latin typeface="微软雅黑" pitchFamily="34" charset="-122"/>
                <a:ea typeface="微软雅黑" pitchFamily="34" charset="-122"/>
              </a:rPr>
              <a:t>水質趨勢分析</a:t>
            </a:r>
            <a:endParaRPr lang="en-US" altLang="zh-CN" dirty="0">
              <a:latin typeface="微软雅黑" pitchFamily="34" charset="-122"/>
              <a:ea typeface="微软雅黑" pitchFamily="34" charset="-122"/>
            </a:endParaRPr>
          </a:p>
          <a:p>
            <a:pPr marL="742950" lvl="1" indent="-285750">
              <a:lnSpc>
                <a:spcPct val="150000"/>
              </a:lnSpc>
              <a:buClr>
                <a:srgbClr val="1602A6"/>
              </a:buClr>
              <a:buFont typeface="Wingdings" pitchFamily="2" charset="2"/>
              <a:buChar char="n"/>
            </a:pPr>
            <a:r>
              <a:rPr lang="zh-CN" altLang="en-US" dirty="0">
                <a:latin typeface="微软雅黑" pitchFamily="34" charset="-122"/>
                <a:ea typeface="微软雅黑" pitchFamily="34" charset="-122"/>
              </a:rPr>
              <a:t>水質情況統計</a:t>
            </a:r>
          </a:p>
        </p:txBody>
      </p:sp>
    </p:spTree>
    <p:extLst>
      <p:ext uri="{BB962C8B-B14F-4D97-AF65-F5344CB8AC3E}">
        <p14:creationId xmlns:p14="http://schemas.microsoft.com/office/powerpoint/2010/main" val="133677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wipe(right)">
                                      <p:cBhvr>
                                        <p:cTn id="12" dur="500"/>
                                        <p:tgtEl>
                                          <p:spTgt spid="127"/>
                                        </p:tgtEl>
                                      </p:cBhvr>
                                    </p:animEffect>
                                  </p:childTnLst>
                                </p:cTn>
                              </p:par>
                              <p:par>
                                <p:cTn id="13" presetID="22" presetClass="entr" presetSubtype="2" fill="hold" nodeType="with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wipe(right)">
                                      <p:cBhvr>
                                        <p:cTn id="15" dur="500"/>
                                        <p:tgtEl>
                                          <p:spTgt spid="1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9"/>
                                        </p:tgtEl>
                                        <p:attrNameLst>
                                          <p:attrName>style.visibility</p:attrName>
                                        </p:attrNameLst>
                                      </p:cBhvr>
                                      <p:to>
                                        <p:strVal val="visible"/>
                                      </p:to>
                                    </p:set>
                                    <p:animEffect transition="in" filter="fade">
                                      <p:cBhvr>
                                        <p:cTn id="20" dur="500"/>
                                        <p:tgtEl>
                                          <p:spTgt spid="129"/>
                                        </p:tgtEl>
                                      </p:cBhvr>
                                    </p:animEffect>
                                  </p:childTnLst>
                                </p:cTn>
                              </p:par>
                              <p:par>
                                <p:cTn id="21" presetID="1" presetClass="entr" presetSubtype="0" fill="hold" nodeType="withEffect">
                                  <p:stCondLst>
                                    <p:cond delay="0"/>
                                  </p:stCondLst>
                                  <p:childTnLst>
                                    <p:set>
                                      <p:cBhvr>
                                        <p:cTn id="22"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fade">
                                      <p:cBhvr>
                                        <p:cTn id="27" dur="500"/>
                                        <p:tgtEl>
                                          <p:spTgt spid="130"/>
                                        </p:tgtEl>
                                      </p:cBhvr>
                                    </p:animEffect>
                                  </p:childTnLst>
                                </p:cTn>
                              </p:par>
                              <p:par>
                                <p:cTn id="28" presetID="1" presetClass="entr" presetSubtype="0" fill="hold" nodeType="withEffect">
                                  <p:stCondLst>
                                    <p:cond delay="0"/>
                                  </p:stCondLst>
                                  <p:childTnLst>
                                    <p:set>
                                      <p:cBhvr>
                                        <p:cTn id="29" dur="1" fill="hold">
                                          <p:stCondLst>
                                            <p:cond delay="0"/>
                                          </p:stCondLst>
                                        </p:cTn>
                                        <p:tgtEl>
                                          <p:spTgt spid="134">
                                            <p:txEl>
                                              <p:pRg st="1" end="1"/>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1"/>
                                        </p:tgtEl>
                                        <p:attrNameLst>
                                          <p:attrName>style.visibility</p:attrName>
                                        </p:attrNameLst>
                                      </p:cBhvr>
                                      <p:to>
                                        <p:strVal val="visible"/>
                                      </p:to>
                                    </p:set>
                                    <p:animEffect transition="in" filter="fade">
                                      <p:cBhvr>
                                        <p:cTn id="34" dur="500"/>
                                        <p:tgtEl>
                                          <p:spTgt spid="131"/>
                                        </p:tgtEl>
                                      </p:cBhvr>
                                    </p:animEffect>
                                  </p:childTnLst>
                                </p:cTn>
                              </p:par>
                              <p:par>
                                <p:cTn id="35" presetID="1" presetClass="entr" presetSubtype="0" fill="hold" nodeType="withEffect">
                                  <p:stCondLst>
                                    <p:cond delay="0"/>
                                  </p:stCondLst>
                                  <p:childTnLst>
                                    <p:set>
                                      <p:cBhvr>
                                        <p:cTn id="36" dur="1" fill="hold">
                                          <p:stCondLst>
                                            <p:cond delay="0"/>
                                          </p:stCondLst>
                                        </p:cTn>
                                        <p:tgtEl>
                                          <p:spTgt spid="13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fade">
                                      <p:cBhvr>
                                        <p:cTn id="41" dur="500"/>
                                        <p:tgtEl>
                                          <p:spTgt spid="132"/>
                                        </p:tgtEl>
                                      </p:cBhvr>
                                    </p:animEffect>
                                  </p:childTnLst>
                                </p:cTn>
                              </p:par>
                              <p:par>
                                <p:cTn id="42" presetID="1" presetClass="entr" presetSubtype="0" fill="hold" nodeType="withEffect">
                                  <p:stCondLst>
                                    <p:cond delay="0"/>
                                  </p:stCondLst>
                                  <p:childTnLst>
                                    <p:set>
                                      <p:cBhvr>
                                        <p:cTn id="43" dur="1" fill="hold">
                                          <p:stCondLst>
                                            <p:cond delay="0"/>
                                          </p:stCondLst>
                                        </p:cTn>
                                        <p:tgtEl>
                                          <p:spTgt spid="134">
                                            <p:txEl>
                                              <p:pRg st="3" end="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childTnLst>
                                </p:cTn>
                              </p:par>
                              <p:par>
                                <p:cTn id="49" presetID="1" presetClass="entr" presetSubtype="0" fill="hold" nodeType="withEffect">
                                  <p:stCondLst>
                                    <p:cond delay="0"/>
                                  </p:stCondLst>
                                  <p:childTnLst>
                                    <p:set>
                                      <p:cBhvr>
                                        <p:cTn id="50"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4"/>
          <p:cNvSpPr txBox="1"/>
          <p:nvPr/>
        </p:nvSpPr>
        <p:spPr>
          <a:xfrm>
            <a:off x="26828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8" name="文本框 15"/>
          <p:cNvSpPr txBox="1"/>
          <p:nvPr/>
        </p:nvSpPr>
        <p:spPr>
          <a:xfrm>
            <a:off x="268288" y="3576638"/>
            <a:ext cx="3468687" cy="1570037"/>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FOUR</a:t>
            </a:r>
            <a:endParaRPr lang="zh-CN" altLang="en-US"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9" name="任意多边形 48"/>
          <p:cNvSpPr/>
          <p:nvPr/>
        </p:nvSpPr>
        <p:spPr>
          <a:xfrm>
            <a:off x="4295785" y="2243385"/>
            <a:ext cx="720725" cy="2519363"/>
          </a:xfrm>
          <a:custGeom>
            <a:avLst/>
            <a:gdLst/>
            <a:ahLst/>
            <a:cxnLst/>
            <a:rect l="l" t="t" r="r" b="b"/>
            <a:pathLst>
              <a:path w="720000" h="2520000">
                <a:moveTo>
                  <a:pt x="0" y="1693761"/>
                </a:moveTo>
                <a:lnTo>
                  <a:pt x="459619" y="1693761"/>
                </a:lnTo>
                <a:lnTo>
                  <a:pt x="459619" y="2383021"/>
                </a:lnTo>
                <a:lnTo>
                  <a:pt x="720000" y="2383021"/>
                </a:lnTo>
                <a:lnTo>
                  <a:pt x="720000" y="2520000"/>
                </a:lnTo>
                <a:lnTo>
                  <a:pt x="0" y="2520000"/>
                </a:lnTo>
                <a:close/>
                <a:moveTo>
                  <a:pt x="459619" y="930138"/>
                </a:moveTo>
                <a:lnTo>
                  <a:pt x="459619" y="1409127"/>
                </a:lnTo>
                <a:lnTo>
                  <a:pt x="264348" y="1409127"/>
                </a:lnTo>
                <a:close/>
                <a:moveTo>
                  <a:pt x="0" y="0"/>
                </a:moveTo>
                <a:lnTo>
                  <a:pt x="720000" y="0"/>
                </a:lnTo>
                <a:lnTo>
                  <a:pt x="720000" y="90603"/>
                </a:lnTo>
                <a:lnTo>
                  <a:pt x="553102" y="90603"/>
                </a:lnTo>
                <a:lnTo>
                  <a:pt x="0" y="1468692"/>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AutoShape 3"/>
          <p:cNvSpPr>
            <a:spLocks noChangeArrowheads="1"/>
          </p:cNvSpPr>
          <p:nvPr/>
        </p:nvSpPr>
        <p:spPr bwMode="invGray">
          <a:xfrm rot="17973186">
            <a:off x="8684522" y="2501248"/>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AutoShape 4"/>
          <p:cNvSpPr>
            <a:spLocks noChangeArrowheads="1"/>
          </p:cNvSpPr>
          <p:nvPr/>
        </p:nvSpPr>
        <p:spPr bwMode="invGray">
          <a:xfrm rot="3465783">
            <a:off x="8684522" y="4182777"/>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6" name="AutoShape 5"/>
          <p:cNvSpPr>
            <a:spLocks noChangeArrowheads="1"/>
          </p:cNvSpPr>
          <p:nvPr/>
        </p:nvSpPr>
        <p:spPr bwMode="invGray">
          <a:xfrm rot="14369022">
            <a:off x="7737261" y="2560101"/>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AutoShape 6"/>
          <p:cNvSpPr>
            <a:spLocks noChangeArrowheads="1"/>
          </p:cNvSpPr>
          <p:nvPr/>
        </p:nvSpPr>
        <p:spPr bwMode="invGray">
          <a:xfrm rot="7535209">
            <a:off x="7706433" y="4156153"/>
            <a:ext cx="616561" cy="225606"/>
          </a:xfrm>
          <a:prstGeom prst="rightArrow">
            <a:avLst>
              <a:gd name="adj1" fmla="val 35167"/>
              <a:gd name="adj2" fmla="val 110670"/>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AutoShape 7"/>
          <p:cNvSpPr>
            <a:spLocks noChangeArrowheads="1"/>
          </p:cNvSpPr>
          <p:nvPr/>
        </p:nvSpPr>
        <p:spPr bwMode="invGray">
          <a:xfrm>
            <a:off x="9133632" y="3377745"/>
            <a:ext cx="615159"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AutoShape 8"/>
          <p:cNvSpPr>
            <a:spLocks noChangeArrowheads="1"/>
          </p:cNvSpPr>
          <p:nvPr/>
        </p:nvSpPr>
        <p:spPr bwMode="invGray">
          <a:xfrm rot="10800000">
            <a:off x="7261529" y="3372140"/>
            <a:ext cx="671210" cy="225605"/>
          </a:xfrm>
          <a:prstGeom prst="rightArrow">
            <a:avLst>
              <a:gd name="adj1" fmla="val 35167"/>
              <a:gd name="adj2" fmla="val 120480"/>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0" name="Oval 9"/>
          <p:cNvSpPr>
            <a:spLocks noChangeArrowheads="1"/>
          </p:cNvSpPr>
          <p:nvPr/>
        </p:nvSpPr>
        <p:spPr bwMode="gray">
          <a:xfrm>
            <a:off x="7063949" y="2003094"/>
            <a:ext cx="2909046" cy="2910448"/>
          </a:xfrm>
          <a:prstGeom prst="ellipse">
            <a:avLst/>
          </a:prstGeom>
          <a:noFill/>
          <a:ln w="38100" algn="ctr">
            <a:solidFill>
              <a:srgbClr val="808080"/>
            </a:solidFill>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1" name="Group 10"/>
          <p:cNvGrpSpPr/>
          <p:nvPr/>
        </p:nvGrpSpPr>
        <p:grpSpPr bwMode="auto">
          <a:xfrm>
            <a:off x="7644077" y="2643477"/>
            <a:ext cx="1678727" cy="1678727"/>
            <a:chOff x="2238" y="1769"/>
            <a:chExt cx="1361" cy="1361"/>
          </a:xfrm>
        </p:grpSpPr>
        <p:sp>
          <p:nvSpPr>
            <p:cNvPr id="82" name="Oval 11"/>
            <p:cNvSpPr>
              <a:spLocks noChangeArrowheads="1"/>
            </p:cNvSpPr>
            <p:nvPr/>
          </p:nvSpPr>
          <p:spPr bwMode="gray">
            <a:xfrm>
              <a:off x="2238" y="1769"/>
              <a:ext cx="1361" cy="1361"/>
            </a:xfrm>
            <a:prstGeom prst="ellipse">
              <a:avLst/>
            </a:prstGeom>
            <a:gradFill rotWithShape="1">
              <a:gsLst>
                <a:gs pos="0">
                  <a:srgbClr val="93D4E9"/>
                </a:gs>
                <a:gs pos="50000">
                  <a:srgbClr val="0099CC"/>
                </a:gs>
                <a:gs pos="100000">
                  <a:srgbClr val="93D4E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Oval 12"/>
            <p:cNvSpPr>
              <a:spLocks noChangeArrowheads="1"/>
            </p:cNvSpPr>
            <p:nvPr/>
          </p:nvSpPr>
          <p:spPr bwMode="gray">
            <a:xfrm>
              <a:off x="2327" y="1858"/>
              <a:ext cx="1183" cy="1183"/>
            </a:xfrm>
            <a:prstGeom prst="ellipse">
              <a:avLst/>
            </a:prstGeom>
            <a:gradFill rotWithShape="1">
              <a:gsLst>
                <a:gs pos="0">
                  <a:srgbClr val="00536E"/>
                </a:gs>
                <a:gs pos="50000">
                  <a:srgbClr val="0099CC"/>
                </a:gs>
                <a:gs pos="100000">
                  <a:srgbClr val="00536E"/>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Oval 13"/>
            <p:cNvSpPr>
              <a:spLocks noChangeArrowheads="1"/>
            </p:cNvSpPr>
            <p:nvPr/>
          </p:nvSpPr>
          <p:spPr bwMode="gray">
            <a:xfrm>
              <a:off x="2328" y="1860"/>
              <a:ext cx="1183" cy="1183"/>
            </a:xfrm>
            <a:prstGeom prst="ellipse">
              <a:avLst/>
            </a:prstGeom>
            <a:gradFill rotWithShape="1">
              <a:gsLst>
                <a:gs pos="0">
                  <a:srgbClr val="006182"/>
                </a:gs>
                <a:gs pos="100000">
                  <a:srgbClr val="0099CC">
                    <a:alpha val="0"/>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Oval 14"/>
            <p:cNvSpPr>
              <a:spLocks noChangeArrowheads="1"/>
            </p:cNvSpPr>
            <p:nvPr/>
          </p:nvSpPr>
          <p:spPr bwMode="gray">
            <a:xfrm>
              <a:off x="2391" y="1917"/>
              <a:ext cx="1065" cy="1065"/>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6" name="Group 15"/>
            <p:cNvGrpSpPr/>
            <p:nvPr/>
          </p:nvGrpSpPr>
          <p:grpSpPr bwMode="auto">
            <a:xfrm>
              <a:off x="2410" y="1929"/>
              <a:ext cx="1031" cy="1031"/>
              <a:chOff x="4166" y="1706"/>
              <a:chExt cx="1252" cy="1252"/>
            </a:xfrm>
          </p:grpSpPr>
          <p:sp>
            <p:nvSpPr>
              <p:cNvPr id="88" name="Oval 16"/>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Oval 18"/>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Oval 19"/>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87" name="Text Box 20"/>
            <p:cNvSpPr txBox="1">
              <a:spLocks noChangeArrowheads="1"/>
            </p:cNvSpPr>
            <p:nvPr/>
          </p:nvSpPr>
          <p:spPr bwMode="gray">
            <a:xfrm>
              <a:off x="2358" y="2094"/>
              <a:ext cx="114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a:r>
                <a:rPr lang="zh-CN" altLang="en-US" sz="2400" dirty="0">
                  <a:solidFill>
                    <a:srgbClr val="080808"/>
                  </a:solidFill>
                  <a:latin typeface="Arial" charset="0"/>
                </a:rPr>
                <a:t>優勢</a:t>
              </a:r>
              <a:endParaRPr lang="en-US" altLang="zh-CN" sz="2400" dirty="0">
                <a:solidFill>
                  <a:srgbClr val="080808"/>
                </a:solidFill>
                <a:latin typeface="Arial" charset="0"/>
              </a:endParaRPr>
            </a:p>
            <a:p>
              <a:pPr algn="ctr"/>
              <a:r>
                <a:rPr lang="en-US" altLang="zh-CN" sz="2000" dirty="0">
                  <a:solidFill>
                    <a:srgbClr val="080808"/>
                  </a:solidFill>
                  <a:latin typeface="Arial" charset="0"/>
                </a:rPr>
                <a:t>Advantage</a:t>
              </a:r>
            </a:p>
          </p:txBody>
        </p:sp>
      </p:grpSp>
      <p:sp>
        <p:nvSpPr>
          <p:cNvPr id="92" name="AutoShape 21"/>
          <p:cNvSpPr>
            <a:spLocks noChangeArrowheads="1"/>
          </p:cNvSpPr>
          <p:nvPr/>
        </p:nvSpPr>
        <p:spPr bwMode="gray">
          <a:xfrm>
            <a:off x="5215668" y="3286359"/>
            <a:ext cx="2013631" cy="498446"/>
          </a:xfrm>
          <a:prstGeom prst="roundRect">
            <a:avLst>
              <a:gd name="adj" fmla="val 16667"/>
            </a:avLst>
          </a:prstGeom>
          <a:gradFill rotWithShape="1">
            <a:gsLst>
              <a:gs pos="0">
                <a:srgbClr val="4582A7"/>
              </a:gs>
              <a:gs pos="100000">
                <a:srgbClr val="4582A7">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數據安全性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Security</a:t>
            </a:r>
          </a:p>
        </p:txBody>
      </p:sp>
      <p:sp>
        <p:nvSpPr>
          <p:cNvPr id="93" name="AutoShape 22"/>
          <p:cNvSpPr>
            <a:spLocks noChangeArrowheads="1"/>
          </p:cNvSpPr>
          <p:nvPr/>
        </p:nvSpPr>
        <p:spPr bwMode="gray">
          <a:xfrm>
            <a:off x="5748153" y="2003094"/>
            <a:ext cx="2005702" cy="490307"/>
          </a:xfrm>
          <a:prstGeom prst="roundRect">
            <a:avLst>
              <a:gd name="adj" fmla="val 16667"/>
            </a:avLst>
          </a:prstGeom>
          <a:gradFill rotWithShape="1">
            <a:gsLst>
              <a:gs pos="0">
                <a:srgbClr val="7E52CC"/>
              </a:gs>
              <a:gs pos="100000">
                <a:srgbClr val="7E52CC">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數據實時性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Real-time Property</a:t>
            </a:r>
          </a:p>
        </p:txBody>
      </p:sp>
      <p:sp>
        <p:nvSpPr>
          <p:cNvPr id="96" name="AutoShape 25"/>
          <p:cNvSpPr>
            <a:spLocks noChangeArrowheads="1"/>
          </p:cNvSpPr>
          <p:nvPr/>
        </p:nvSpPr>
        <p:spPr bwMode="gray">
          <a:xfrm>
            <a:off x="9241530" y="2003094"/>
            <a:ext cx="2213214" cy="490307"/>
          </a:xfrm>
          <a:prstGeom prst="roundRect">
            <a:avLst>
              <a:gd name="adj" fmla="val 16667"/>
            </a:avLst>
          </a:prstGeom>
          <a:gradFill rotWithShape="1">
            <a:gsLst>
              <a:gs pos="0">
                <a:srgbClr val="7E52CC">
                  <a:gamma/>
                  <a:shade val="46275"/>
                  <a:invGamma/>
                </a:srgbClr>
              </a:gs>
              <a:gs pos="100000">
                <a:srgbClr val="7E52CC"/>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先進性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Advancement</a:t>
            </a:r>
          </a:p>
        </p:txBody>
      </p:sp>
      <p:sp>
        <p:nvSpPr>
          <p:cNvPr id="97" name="AutoShape 26"/>
          <p:cNvSpPr>
            <a:spLocks noChangeArrowheads="1"/>
          </p:cNvSpPr>
          <p:nvPr/>
        </p:nvSpPr>
        <p:spPr bwMode="gray">
          <a:xfrm>
            <a:off x="9250994" y="4480174"/>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靈活性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Flexibility</a:t>
            </a:r>
          </a:p>
        </p:txBody>
      </p:sp>
      <p:sp>
        <p:nvSpPr>
          <p:cNvPr id="100" name="AutoShape 24"/>
          <p:cNvSpPr>
            <a:spLocks noChangeArrowheads="1"/>
          </p:cNvSpPr>
          <p:nvPr/>
        </p:nvSpPr>
        <p:spPr bwMode="gray">
          <a:xfrm>
            <a:off x="9748791" y="3286358"/>
            <a:ext cx="2210009" cy="498447"/>
          </a:xfrm>
          <a:prstGeom prst="roundRect">
            <a:avLst>
              <a:gd name="adj" fmla="val 16667"/>
            </a:avLst>
          </a:prstGeom>
          <a:gradFill rotWithShape="1">
            <a:gsLst>
              <a:gs pos="0">
                <a:srgbClr val="4582A7">
                  <a:gamma/>
                  <a:shade val="46275"/>
                  <a:invGamma/>
                </a:srgbClr>
              </a:gs>
              <a:gs pos="100000">
                <a:srgbClr val="4582A7"/>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穩定性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Stability</a:t>
            </a:r>
          </a:p>
        </p:txBody>
      </p:sp>
      <p:sp>
        <p:nvSpPr>
          <p:cNvPr id="103" name="AutoShape 26"/>
          <p:cNvSpPr>
            <a:spLocks noChangeArrowheads="1"/>
          </p:cNvSpPr>
          <p:nvPr/>
        </p:nvSpPr>
        <p:spPr bwMode="gray">
          <a:xfrm>
            <a:off x="5548905" y="4472468"/>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數據可靠性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Reliability</a:t>
            </a:r>
          </a:p>
        </p:txBody>
      </p:sp>
      <p:grpSp>
        <p:nvGrpSpPr>
          <p:cNvPr id="29" name="组合 3"/>
          <p:cNvGrpSpPr/>
          <p:nvPr/>
        </p:nvGrpSpPr>
        <p:grpSpPr bwMode="auto">
          <a:xfrm>
            <a:off x="2034051" y="624205"/>
            <a:ext cx="492125" cy="319088"/>
            <a:chOff x="3017520" y="601990"/>
            <a:chExt cx="491490" cy="414010"/>
          </a:xfrm>
          <a:solidFill>
            <a:srgbClr val="1602A6"/>
          </a:solidFill>
        </p:grpSpPr>
        <p:sp>
          <p:nvSpPr>
            <p:cNvPr id="30" name="燕尾形 2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1" name="燕尾形 3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燕尾形 3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3"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35" name="矩形 34"/>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580949523"/>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
          <p:cNvGrpSpPr/>
          <p:nvPr/>
        </p:nvGrpSpPr>
        <p:grpSpPr bwMode="auto">
          <a:xfrm>
            <a:off x="2034051" y="624205"/>
            <a:ext cx="492125" cy="319088"/>
            <a:chOff x="3017520" y="601990"/>
            <a:chExt cx="491490" cy="414010"/>
          </a:xfrm>
          <a:solidFill>
            <a:srgbClr val="1602A6"/>
          </a:solidFill>
        </p:grpSpPr>
        <p:sp>
          <p:nvSpPr>
            <p:cNvPr id="35" name="燕尾形 34"/>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6" name="燕尾形 35"/>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7" name="燕尾形 36"/>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8"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39" name="文本框 1"/>
          <p:cNvSpPr txBox="1">
            <a:spLocks noChangeArrowheads="1"/>
          </p:cNvSpPr>
          <p:nvPr/>
        </p:nvSpPr>
        <p:spPr bwMode="auto">
          <a:xfrm>
            <a:off x="2508805" y="56815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先進性</a:t>
            </a:r>
          </a:p>
        </p:txBody>
      </p:sp>
      <p:sp>
        <p:nvSpPr>
          <p:cNvPr id="40" name="矩形 39"/>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0" name="组合 69"/>
          <p:cNvGrpSpPr/>
          <p:nvPr/>
        </p:nvGrpSpPr>
        <p:grpSpPr>
          <a:xfrm>
            <a:off x="1393039" y="1263739"/>
            <a:ext cx="6147702" cy="5068450"/>
            <a:chOff x="1746460" y="1271621"/>
            <a:chExt cx="6147702" cy="5068450"/>
          </a:xfrm>
        </p:grpSpPr>
        <p:grpSp>
          <p:nvGrpSpPr>
            <p:cNvPr id="71" name="组合 70"/>
            <p:cNvGrpSpPr/>
            <p:nvPr/>
          </p:nvGrpSpPr>
          <p:grpSpPr>
            <a:xfrm>
              <a:off x="1746460" y="1271621"/>
              <a:ext cx="6147702" cy="5068450"/>
              <a:chOff x="1746460" y="1271621"/>
              <a:chExt cx="6147702" cy="5068450"/>
            </a:xfrm>
          </p:grpSpPr>
          <p:pic>
            <p:nvPicPr>
              <p:cNvPr id="75" name="图片 74"/>
              <p:cNvPicPr>
                <a:picLocks noChangeAspect="1"/>
              </p:cNvPicPr>
              <p:nvPr/>
            </p:nvPicPr>
            <p:blipFill rotWithShape="1">
              <a:blip r:embed="rId3" cstate="print">
                <a:extLst>
                  <a:ext uri="{28A0092B-C50C-407E-A947-70E740481C1C}">
                    <a14:useLocalDpi xmlns:a14="http://schemas.microsoft.com/office/drawing/2010/main" val="0"/>
                  </a:ext>
                </a:extLst>
              </a:blip>
              <a:srcRect l="18678" t="20008" r="12893" b="22098"/>
              <a:stretch>
                <a:fillRect/>
              </a:stretch>
            </p:blipFill>
            <p:spPr>
              <a:xfrm>
                <a:off x="2335006" y="1317905"/>
                <a:ext cx="5559156" cy="5022166"/>
              </a:xfrm>
              <a:prstGeom prst="rect">
                <a:avLst/>
              </a:prstGeom>
            </p:spPr>
          </p:pic>
          <p:sp>
            <p:nvSpPr>
              <p:cNvPr id="76" name="矩形 75"/>
              <p:cNvSpPr/>
              <p:nvPr/>
            </p:nvSpPr>
            <p:spPr>
              <a:xfrm>
                <a:off x="1746460" y="1271621"/>
                <a:ext cx="2611779" cy="687548"/>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602A6"/>
                    </a:solidFill>
                    <a:latin typeface="微软雅黑" panose="020B0503020204020204" pitchFamily="34" charset="-122"/>
                    <a:ea typeface="微软雅黑" panose="020B0503020204020204" pitchFamily="34" charset="-122"/>
                  </a:rPr>
                  <a:t>传统浸入式监测方式</a:t>
                </a:r>
              </a:p>
            </p:txBody>
          </p:sp>
          <p:sp>
            <p:nvSpPr>
              <p:cNvPr id="77" name="矩形 76"/>
              <p:cNvSpPr/>
              <p:nvPr/>
            </p:nvSpPr>
            <p:spPr>
              <a:xfrm>
                <a:off x="5172604" y="1286043"/>
                <a:ext cx="2698190" cy="687548"/>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1602A6"/>
                    </a:solidFill>
                    <a:latin typeface="微软雅黑" panose="020B0503020204020204" pitchFamily="34" charset="-122"/>
                    <a:ea typeface="微软雅黑" panose="020B0503020204020204" pitchFamily="34" charset="-122"/>
                  </a:rPr>
                  <a:t>缩微实验室监测方式</a:t>
                </a:r>
              </a:p>
            </p:txBody>
          </p:sp>
        </p:grpSp>
        <p:sp>
          <p:nvSpPr>
            <p:cNvPr id="72" name="矩形 71"/>
            <p:cNvSpPr/>
            <p:nvPr/>
          </p:nvSpPr>
          <p:spPr>
            <a:xfrm>
              <a:off x="3211418" y="3608008"/>
              <a:ext cx="67631" cy="42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3211910" y="5403954"/>
              <a:ext cx="67631" cy="42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3211910" y="4505981"/>
              <a:ext cx="67631" cy="4267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矩形 77"/>
          <p:cNvSpPr/>
          <p:nvPr/>
        </p:nvSpPr>
        <p:spPr>
          <a:xfrm>
            <a:off x="2857997" y="3600126"/>
            <a:ext cx="67631" cy="426720"/>
          </a:xfrm>
          <a:prstGeom prst="rect">
            <a:avLst/>
          </a:prstGeom>
          <a:solidFill>
            <a:srgbClr val="1602A6"/>
          </a:solidFill>
          <a:ln>
            <a:no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9" name="矩形 78"/>
          <p:cNvSpPr/>
          <p:nvPr/>
        </p:nvSpPr>
        <p:spPr>
          <a:xfrm>
            <a:off x="2858489" y="5396072"/>
            <a:ext cx="67631" cy="426720"/>
          </a:xfrm>
          <a:prstGeom prst="rect">
            <a:avLst/>
          </a:prstGeom>
          <a:solidFill>
            <a:srgbClr val="1602A6"/>
          </a:solidFill>
          <a:ln>
            <a:no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79"/>
          <p:cNvSpPr/>
          <p:nvPr/>
        </p:nvSpPr>
        <p:spPr>
          <a:xfrm>
            <a:off x="2858489" y="4498099"/>
            <a:ext cx="67631" cy="426720"/>
          </a:xfrm>
          <a:prstGeom prst="rect">
            <a:avLst/>
          </a:prstGeom>
          <a:solidFill>
            <a:srgbClr val="1602A6"/>
          </a:solidFill>
          <a:ln>
            <a:no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p:cNvSpPr/>
          <p:nvPr/>
        </p:nvSpPr>
        <p:spPr>
          <a:xfrm>
            <a:off x="6838414" y="5797392"/>
            <a:ext cx="88900" cy="100226"/>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endParaRPr>
          </a:p>
        </p:txBody>
      </p:sp>
      <p:sp>
        <p:nvSpPr>
          <p:cNvPr id="82" name="矩形 81"/>
          <p:cNvSpPr/>
          <p:nvPr/>
        </p:nvSpPr>
        <p:spPr>
          <a:xfrm>
            <a:off x="6838414" y="5035392"/>
            <a:ext cx="88900" cy="100226"/>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solidFill>
                  <a:sysClr val="windowText" lastClr="000000"/>
                </a:solidFill>
              </a:ln>
              <a:solidFill>
                <a:sysClr val="windowText" lastClr="000000"/>
              </a:solidFill>
            </a:endParaRPr>
          </a:p>
        </p:txBody>
      </p:sp>
      <p:sp>
        <p:nvSpPr>
          <p:cNvPr id="83" name="矩形 82"/>
          <p:cNvSpPr/>
          <p:nvPr/>
        </p:nvSpPr>
        <p:spPr>
          <a:xfrm>
            <a:off x="6825714" y="4286092"/>
            <a:ext cx="88900" cy="100226"/>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solidFill>
                <a:sysClr val="windowText" lastClr="000000"/>
              </a:solidFill>
            </a:endParaRPr>
          </a:p>
        </p:txBody>
      </p:sp>
      <p:cxnSp>
        <p:nvCxnSpPr>
          <p:cNvPr id="84" name="直接连接符 83"/>
          <p:cNvCxnSpPr>
            <a:stCxn id="85" idx="2"/>
            <a:endCxn id="81" idx="3"/>
          </p:cNvCxnSpPr>
          <p:nvPr/>
        </p:nvCxnSpPr>
        <p:spPr>
          <a:xfrm>
            <a:off x="6925668" y="4236388"/>
            <a:ext cx="1646" cy="1611117"/>
          </a:xfrm>
          <a:prstGeom prst="line">
            <a:avLst/>
          </a:prstGeom>
          <a:ln w="28575">
            <a:solidFill>
              <a:srgbClr val="1602A6"/>
            </a:solidFill>
          </a:ln>
        </p:spPr>
        <p:style>
          <a:lnRef idx="1">
            <a:schemeClr val="accent1"/>
          </a:lnRef>
          <a:fillRef idx="0">
            <a:schemeClr val="accent1"/>
          </a:fillRef>
          <a:effectRef idx="0">
            <a:schemeClr val="accent1"/>
          </a:effectRef>
          <a:fontRef idx="minor">
            <a:schemeClr val="tx1"/>
          </a:fontRef>
        </p:style>
      </p:cxnSp>
      <p:sp>
        <p:nvSpPr>
          <p:cNvPr id="85" name="弧形 84"/>
          <p:cNvSpPr/>
          <p:nvPr/>
        </p:nvSpPr>
        <p:spPr>
          <a:xfrm>
            <a:off x="6560602" y="4061072"/>
            <a:ext cx="365125" cy="341916"/>
          </a:xfrm>
          <a:prstGeom prst="arc">
            <a:avLst>
              <a:gd name="adj1" fmla="val 17645065"/>
              <a:gd name="adj2" fmla="val 82080"/>
            </a:avLst>
          </a:prstGeom>
          <a:ln w="28575">
            <a:solidFill>
              <a:srgbClr val="1602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86" name="直接连接符 85"/>
          <p:cNvCxnSpPr/>
          <p:nvPr/>
        </p:nvCxnSpPr>
        <p:spPr>
          <a:xfrm flipH="1">
            <a:off x="6237518" y="4076667"/>
            <a:ext cx="589902" cy="259538"/>
          </a:xfrm>
          <a:prstGeom prst="line">
            <a:avLst/>
          </a:prstGeom>
          <a:ln w="28575">
            <a:solidFill>
              <a:srgbClr val="1602A6"/>
            </a:solidFill>
          </a:ln>
        </p:spPr>
        <p:style>
          <a:lnRef idx="1">
            <a:schemeClr val="accent1"/>
          </a:lnRef>
          <a:fillRef idx="0">
            <a:schemeClr val="accent1"/>
          </a:fillRef>
          <a:effectRef idx="0">
            <a:schemeClr val="accent1"/>
          </a:effectRef>
          <a:fontRef idx="minor">
            <a:schemeClr val="tx1"/>
          </a:fontRef>
        </p:style>
      </p:cxnSp>
      <p:sp>
        <p:nvSpPr>
          <p:cNvPr id="87" name="弧形 86"/>
          <p:cNvSpPr/>
          <p:nvPr/>
        </p:nvSpPr>
        <p:spPr>
          <a:xfrm rot="9434394">
            <a:off x="6061004" y="3997406"/>
            <a:ext cx="365125" cy="341916"/>
          </a:xfrm>
          <a:prstGeom prst="arc">
            <a:avLst>
              <a:gd name="adj1" fmla="val 17645065"/>
              <a:gd name="adj2" fmla="val 82080"/>
            </a:avLst>
          </a:prstGeom>
          <a:ln w="28575">
            <a:solidFill>
              <a:srgbClr val="1602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88" name="直接连接符 87"/>
          <p:cNvCxnSpPr>
            <a:endCxn id="87" idx="2"/>
          </p:cNvCxnSpPr>
          <p:nvPr/>
        </p:nvCxnSpPr>
        <p:spPr>
          <a:xfrm flipH="1">
            <a:off x="6073588" y="2949631"/>
            <a:ext cx="11557" cy="1285320"/>
          </a:xfrm>
          <a:prstGeom prst="line">
            <a:avLst/>
          </a:prstGeom>
          <a:ln w="28575">
            <a:solidFill>
              <a:srgbClr val="1602A6"/>
            </a:solidFil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5906885" y="2732937"/>
            <a:ext cx="101713" cy="223837"/>
          </a:xfrm>
          <a:prstGeom prst="rect">
            <a:avLst/>
          </a:prstGeom>
          <a:solidFill>
            <a:srgbClr val="FFFF00"/>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矩形 89"/>
          <p:cNvSpPr/>
          <p:nvPr/>
        </p:nvSpPr>
        <p:spPr>
          <a:xfrm>
            <a:off x="6104534" y="2732937"/>
            <a:ext cx="101713" cy="223837"/>
          </a:xfrm>
          <a:prstGeom prst="rect">
            <a:avLst/>
          </a:prstGeom>
          <a:solidFill>
            <a:srgbClr val="FFFF00"/>
          </a:solidFill>
          <a:ln>
            <a:solidFill>
              <a:srgbClr val="FFFF00"/>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1" name="直接连接符 90"/>
          <p:cNvCxnSpPr/>
          <p:nvPr/>
        </p:nvCxnSpPr>
        <p:spPr>
          <a:xfrm flipV="1">
            <a:off x="1800581" y="1970054"/>
            <a:ext cx="1745643" cy="762883"/>
          </a:xfrm>
          <a:prstGeom prst="line">
            <a:avLst/>
          </a:prstGeom>
          <a:ln w="28575">
            <a:solidFill>
              <a:srgbClr val="1602A6"/>
            </a:solidFill>
            <a:prstDash val="sysDash"/>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1800581" y="2976716"/>
            <a:ext cx="1745643" cy="1525255"/>
          </a:xfrm>
          <a:prstGeom prst="line">
            <a:avLst/>
          </a:prstGeom>
          <a:ln w="28575">
            <a:solidFill>
              <a:srgbClr val="1602A6"/>
            </a:solidFill>
            <a:prstDash val="sysDash"/>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flipV="1">
            <a:off x="5790963" y="3133524"/>
            <a:ext cx="1255405" cy="29497"/>
          </a:xfrm>
          <a:prstGeom prst="straightConnector1">
            <a:avLst/>
          </a:prstGeom>
          <a:ln w="38100">
            <a:solidFill>
              <a:srgbClr val="1602A6"/>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94" name="图片 93"/>
          <p:cNvPicPr>
            <a:picLocks noChangeAspect="1"/>
          </p:cNvPicPr>
          <p:nvPr/>
        </p:nvPicPr>
        <p:blipFill rotWithShape="1">
          <a:blip r:embed="rId4" cstate="print">
            <a:extLst>
              <a:ext uri="{28A0092B-C50C-407E-A947-70E740481C1C}">
                <a14:useLocalDpi xmlns:a14="http://schemas.microsoft.com/office/drawing/2010/main" val="0"/>
              </a:ext>
            </a:extLst>
          </a:blip>
          <a:srcRect l="16628" t="8063" r="6279"/>
          <a:stretch/>
        </p:blipFill>
        <p:spPr>
          <a:xfrm>
            <a:off x="3534668" y="1593697"/>
            <a:ext cx="2324249" cy="3511967"/>
          </a:xfrm>
          <a:prstGeom prst="rect">
            <a:avLst/>
          </a:prstGeom>
        </p:spPr>
      </p:pic>
      <p:pic>
        <p:nvPicPr>
          <p:cNvPr id="95" name="图片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5749" y="1076722"/>
            <a:ext cx="2950716" cy="5365951"/>
          </a:xfrm>
          <a:prstGeom prst="rect">
            <a:avLst/>
          </a:prstGeom>
        </p:spPr>
      </p:pic>
    </p:spTree>
    <p:extLst>
      <p:ext uri="{BB962C8B-B14F-4D97-AF65-F5344CB8AC3E}">
        <p14:creationId xmlns:p14="http://schemas.microsoft.com/office/powerpoint/2010/main" val="90940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78"/>
                                        </p:tgtEl>
                                        <p:attrNameLst>
                                          <p:attrName>style.color</p:attrName>
                                        </p:attrNameLst>
                                      </p:cBhvr>
                                      <p:to>
                                        <a:schemeClr val="bg1"/>
                                      </p:to>
                                    </p:animClr>
                                    <p:animClr clrSpc="rgb" dir="cw">
                                      <p:cBhvr>
                                        <p:cTn id="7" dur="250" autoRev="1" fill="remove"/>
                                        <p:tgtEl>
                                          <p:spTgt spid="78"/>
                                        </p:tgtEl>
                                        <p:attrNameLst>
                                          <p:attrName>fillcolor</p:attrName>
                                        </p:attrNameLst>
                                      </p:cBhvr>
                                      <p:to>
                                        <a:schemeClr val="bg1"/>
                                      </p:to>
                                    </p:animClr>
                                    <p:set>
                                      <p:cBhvr>
                                        <p:cTn id="8" dur="250" autoRev="1" fill="remove"/>
                                        <p:tgtEl>
                                          <p:spTgt spid="78"/>
                                        </p:tgtEl>
                                        <p:attrNameLst>
                                          <p:attrName>fill.type</p:attrName>
                                        </p:attrNameLst>
                                      </p:cBhvr>
                                      <p:to>
                                        <p:strVal val="solid"/>
                                      </p:to>
                                    </p:set>
                                    <p:set>
                                      <p:cBhvr>
                                        <p:cTn id="9" dur="250" autoRev="1" fill="remove"/>
                                        <p:tgtEl>
                                          <p:spTgt spid="78"/>
                                        </p:tgtEl>
                                        <p:attrNameLst>
                                          <p:attrName>fill.on</p:attrName>
                                        </p:attrNameLst>
                                      </p:cBhvr>
                                      <p:to>
                                        <p:strVal val="true"/>
                                      </p:to>
                                    </p:set>
                                  </p:childTnLst>
                                </p:cTn>
                              </p:par>
                              <p:par>
                                <p:cTn id="1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1" dur="250" autoRev="1" fill="remove"/>
                                        <p:tgtEl>
                                          <p:spTgt spid="80"/>
                                        </p:tgtEl>
                                        <p:attrNameLst>
                                          <p:attrName>style.color</p:attrName>
                                        </p:attrNameLst>
                                      </p:cBhvr>
                                      <p:to>
                                        <a:schemeClr val="bg1"/>
                                      </p:to>
                                    </p:animClr>
                                    <p:animClr clrSpc="rgb" dir="cw">
                                      <p:cBhvr>
                                        <p:cTn id="12" dur="250" autoRev="1" fill="remove"/>
                                        <p:tgtEl>
                                          <p:spTgt spid="80"/>
                                        </p:tgtEl>
                                        <p:attrNameLst>
                                          <p:attrName>fillcolor</p:attrName>
                                        </p:attrNameLst>
                                      </p:cBhvr>
                                      <p:to>
                                        <a:schemeClr val="bg1"/>
                                      </p:to>
                                    </p:animClr>
                                    <p:set>
                                      <p:cBhvr>
                                        <p:cTn id="13" dur="250" autoRev="1" fill="remove"/>
                                        <p:tgtEl>
                                          <p:spTgt spid="80"/>
                                        </p:tgtEl>
                                        <p:attrNameLst>
                                          <p:attrName>fill.type</p:attrName>
                                        </p:attrNameLst>
                                      </p:cBhvr>
                                      <p:to>
                                        <p:strVal val="solid"/>
                                      </p:to>
                                    </p:set>
                                    <p:set>
                                      <p:cBhvr>
                                        <p:cTn id="14" dur="250" autoRev="1" fill="remove"/>
                                        <p:tgtEl>
                                          <p:spTgt spid="80"/>
                                        </p:tgtEl>
                                        <p:attrNameLst>
                                          <p:attrName>fill.on</p:attrName>
                                        </p:attrNameLst>
                                      </p:cBhvr>
                                      <p:to>
                                        <p:strVal val="true"/>
                                      </p:to>
                                    </p:set>
                                  </p:childTnLst>
                                </p:cTn>
                              </p:par>
                              <p:par>
                                <p:cTn id="1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6" dur="250" autoRev="1" fill="remove"/>
                                        <p:tgtEl>
                                          <p:spTgt spid="79"/>
                                        </p:tgtEl>
                                        <p:attrNameLst>
                                          <p:attrName>style.color</p:attrName>
                                        </p:attrNameLst>
                                      </p:cBhvr>
                                      <p:to>
                                        <a:schemeClr val="bg1"/>
                                      </p:to>
                                    </p:animClr>
                                    <p:animClr clrSpc="rgb" dir="cw">
                                      <p:cBhvr>
                                        <p:cTn id="17" dur="250" autoRev="1" fill="remove"/>
                                        <p:tgtEl>
                                          <p:spTgt spid="79"/>
                                        </p:tgtEl>
                                        <p:attrNameLst>
                                          <p:attrName>fillcolor</p:attrName>
                                        </p:attrNameLst>
                                      </p:cBhvr>
                                      <p:to>
                                        <a:schemeClr val="bg1"/>
                                      </p:to>
                                    </p:animClr>
                                    <p:set>
                                      <p:cBhvr>
                                        <p:cTn id="18" dur="250" autoRev="1" fill="remove"/>
                                        <p:tgtEl>
                                          <p:spTgt spid="79"/>
                                        </p:tgtEl>
                                        <p:attrNameLst>
                                          <p:attrName>fill.type</p:attrName>
                                        </p:attrNameLst>
                                      </p:cBhvr>
                                      <p:to>
                                        <p:strVal val="solid"/>
                                      </p:to>
                                    </p:set>
                                    <p:set>
                                      <p:cBhvr>
                                        <p:cTn id="19" dur="250" autoRev="1" fill="remove"/>
                                        <p:tgtEl>
                                          <p:spTgt spid="79"/>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down)">
                                      <p:cBhvr>
                                        <p:cTn id="24" dur="1000"/>
                                        <p:tgtEl>
                                          <p:spTgt spid="84"/>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wipe(down)">
                                      <p:cBhvr>
                                        <p:cTn id="28" dur="500"/>
                                        <p:tgtEl>
                                          <p:spTgt spid="85"/>
                                        </p:tgtEl>
                                      </p:cBhvr>
                                    </p:animEffect>
                                  </p:childTnLst>
                                </p:cTn>
                              </p:par>
                            </p:childTnLst>
                          </p:cTn>
                        </p:par>
                        <p:par>
                          <p:cTn id="29" fill="hold">
                            <p:stCondLst>
                              <p:cond delay="1500"/>
                            </p:stCondLst>
                            <p:childTnLst>
                              <p:par>
                                <p:cTn id="30" presetID="22" presetClass="entr" presetSubtype="2" fill="hold" nodeType="after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right)">
                                      <p:cBhvr>
                                        <p:cTn id="32" dur="1000"/>
                                        <p:tgtEl>
                                          <p:spTgt spid="86"/>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wipe(right)">
                                      <p:cBhvr>
                                        <p:cTn id="36" dur="500"/>
                                        <p:tgtEl>
                                          <p:spTgt spid="87"/>
                                        </p:tgtEl>
                                      </p:cBhvr>
                                    </p:animEffect>
                                  </p:childTnLst>
                                </p:cTn>
                              </p:par>
                            </p:childTnLst>
                          </p:cTn>
                        </p:par>
                        <p:par>
                          <p:cTn id="37" fill="hold">
                            <p:stCondLst>
                              <p:cond delay="3000"/>
                            </p:stCondLst>
                            <p:childTnLst>
                              <p:par>
                                <p:cTn id="38" presetID="22" presetClass="entr" presetSubtype="4" fill="hold" nodeType="after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down)">
                                      <p:cBhvr>
                                        <p:cTn id="40" dur="2000"/>
                                        <p:tgtEl>
                                          <p:spTgt spid="88"/>
                                        </p:tgtEl>
                                      </p:cBhvr>
                                    </p:animEffect>
                                  </p:childTnLst>
                                </p:cTn>
                              </p:par>
                            </p:childTnLst>
                          </p:cTn>
                        </p:par>
                        <p:par>
                          <p:cTn id="41" fill="hold">
                            <p:stCondLst>
                              <p:cond delay="5000"/>
                            </p:stCondLst>
                            <p:childTnLst>
                              <p:par>
                                <p:cTn id="42" presetID="1" presetClass="entr" presetSubtype="0" fill="hold" grpId="0" nodeType="afterEffect">
                                  <p:stCondLst>
                                    <p:cond delay="0"/>
                                  </p:stCondLst>
                                  <p:childTnLst>
                                    <p:set>
                                      <p:cBhvr>
                                        <p:cTn id="43" dur="1" fill="hold">
                                          <p:stCondLst>
                                            <p:cond delay="0"/>
                                          </p:stCondLst>
                                        </p:cTn>
                                        <p:tgtEl>
                                          <p:spTgt spid="89"/>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0"/>
                                        </p:tgtEl>
                                        <p:attrNameLst>
                                          <p:attrName>style.visibility</p:attrName>
                                        </p:attrNameLst>
                                      </p:cBhvr>
                                      <p:to>
                                        <p:strVal val="visible"/>
                                      </p:to>
                                    </p:set>
                                  </p:childTnLst>
                                </p:cTn>
                              </p:par>
                              <p:par>
                                <p:cTn id="46" presetID="27" presetClass="emph" presetSubtype="0" repeatCount="indefinite" fill="remove" grpId="2" nodeType="withEffect">
                                  <p:stCondLst>
                                    <p:cond delay="0"/>
                                  </p:stCondLst>
                                  <p:endCondLst>
                                    <p:cond evt="onNext" delay="0">
                                      <p:tgtEl>
                                        <p:sldTgt/>
                                      </p:tgtEl>
                                    </p:cond>
                                  </p:endCondLst>
                                  <p:childTnLst>
                                    <p:animClr clrSpc="rgb" dir="cw">
                                      <p:cBhvr override="childStyle">
                                        <p:cTn id="47" dur="250" autoRev="1" fill="remove"/>
                                        <p:tgtEl>
                                          <p:spTgt spid="90"/>
                                        </p:tgtEl>
                                        <p:attrNameLst>
                                          <p:attrName>style.color</p:attrName>
                                        </p:attrNameLst>
                                      </p:cBhvr>
                                      <p:to>
                                        <a:schemeClr val="bg1"/>
                                      </p:to>
                                    </p:animClr>
                                    <p:animClr clrSpc="rgb" dir="cw">
                                      <p:cBhvr>
                                        <p:cTn id="48" dur="250" autoRev="1" fill="remove"/>
                                        <p:tgtEl>
                                          <p:spTgt spid="90"/>
                                        </p:tgtEl>
                                        <p:attrNameLst>
                                          <p:attrName>fillcolor</p:attrName>
                                        </p:attrNameLst>
                                      </p:cBhvr>
                                      <p:to>
                                        <a:schemeClr val="bg1"/>
                                      </p:to>
                                    </p:animClr>
                                    <p:set>
                                      <p:cBhvr>
                                        <p:cTn id="49" dur="250" autoRev="1" fill="remove"/>
                                        <p:tgtEl>
                                          <p:spTgt spid="90"/>
                                        </p:tgtEl>
                                        <p:attrNameLst>
                                          <p:attrName>fill.type</p:attrName>
                                        </p:attrNameLst>
                                      </p:cBhvr>
                                      <p:to>
                                        <p:strVal val="solid"/>
                                      </p:to>
                                    </p:set>
                                    <p:set>
                                      <p:cBhvr>
                                        <p:cTn id="50" dur="250" autoRev="1" fill="remove"/>
                                        <p:tgtEl>
                                          <p:spTgt spid="90"/>
                                        </p:tgtEl>
                                        <p:attrNameLst>
                                          <p:attrName>fill.on</p:attrName>
                                        </p:attrNameLst>
                                      </p:cBhvr>
                                      <p:to>
                                        <p:strVal val="true"/>
                                      </p:to>
                                    </p:set>
                                  </p:childTnLst>
                                </p:cTn>
                              </p:par>
                              <p:par>
                                <p:cTn id="51" presetID="27" presetClass="emph" presetSubtype="0" repeatCount="indefinite" fill="remove" grpId="2" nodeType="withEffect">
                                  <p:stCondLst>
                                    <p:cond delay="0"/>
                                  </p:stCondLst>
                                  <p:endCondLst>
                                    <p:cond evt="onNext" delay="0">
                                      <p:tgtEl>
                                        <p:sldTgt/>
                                      </p:tgtEl>
                                    </p:cond>
                                  </p:endCondLst>
                                  <p:childTnLst>
                                    <p:animClr clrSpc="rgb" dir="cw">
                                      <p:cBhvr override="childStyle">
                                        <p:cTn id="52" dur="250" autoRev="1" fill="remove"/>
                                        <p:tgtEl>
                                          <p:spTgt spid="89"/>
                                        </p:tgtEl>
                                        <p:attrNameLst>
                                          <p:attrName>style.color</p:attrName>
                                        </p:attrNameLst>
                                      </p:cBhvr>
                                      <p:to>
                                        <a:schemeClr val="bg1"/>
                                      </p:to>
                                    </p:animClr>
                                    <p:animClr clrSpc="rgb" dir="cw">
                                      <p:cBhvr>
                                        <p:cTn id="53" dur="250" autoRev="1" fill="remove"/>
                                        <p:tgtEl>
                                          <p:spTgt spid="89"/>
                                        </p:tgtEl>
                                        <p:attrNameLst>
                                          <p:attrName>fillcolor</p:attrName>
                                        </p:attrNameLst>
                                      </p:cBhvr>
                                      <p:to>
                                        <a:schemeClr val="bg1"/>
                                      </p:to>
                                    </p:animClr>
                                    <p:set>
                                      <p:cBhvr>
                                        <p:cTn id="54" dur="250" autoRev="1" fill="remove"/>
                                        <p:tgtEl>
                                          <p:spTgt spid="89"/>
                                        </p:tgtEl>
                                        <p:attrNameLst>
                                          <p:attrName>fill.type</p:attrName>
                                        </p:attrNameLst>
                                      </p:cBhvr>
                                      <p:to>
                                        <p:strVal val="solid"/>
                                      </p:to>
                                    </p:set>
                                    <p:set>
                                      <p:cBhvr>
                                        <p:cTn id="55" dur="250" autoRev="1" fill="remove"/>
                                        <p:tgtEl>
                                          <p:spTgt spid="89"/>
                                        </p:tgtEl>
                                        <p:attrNameLst>
                                          <p:attrName>fill.on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22" presetClass="exit" presetSubtype="1" fill="hold" nodeType="clickEffect">
                                  <p:stCondLst>
                                    <p:cond delay="0"/>
                                  </p:stCondLst>
                                  <p:childTnLst>
                                    <p:animEffect transition="out" filter="wipe(up)">
                                      <p:cBhvr>
                                        <p:cTn id="59" dur="2000"/>
                                        <p:tgtEl>
                                          <p:spTgt spid="88"/>
                                        </p:tgtEl>
                                      </p:cBhvr>
                                    </p:animEffect>
                                    <p:set>
                                      <p:cBhvr>
                                        <p:cTn id="60" dur="1" fill="hold">
                                          <p:stCondLst>
                                            <p:cond delay="1999"/>
                                          </p:stCondLst>
                                        </p:cTn>
                                        <p:tgtEl>
                                          <p:spTgt spid="88"/>
                                        </p:tgtEl>
                                        <p:attrNameLst>
                                          <p:attrName>style.visibility</p:attrName>
                                        </p:attrNameLst>
                                      </p:cBhvr>
                                      <p:to>
                                        <p:strVal val="hidden"/>
                                      </p:to>
                                    </p:set>
                                  </p:childTnLst>
                                </p:cTn>
                              </p:par>
                            </p:childTnLst>
                          </p:cTn>
                        </p:par>
                        <p:par>
                          <p:cTn id="61" fill="hold">
                            <p:stCondLst>
                              <p:cond delay="2000"/>
                            </p:stCondLst>
                            <p:childTnLst>
                              <p:par>
                                <p:cTn id="62" presetID="22" presetClass="exit" presetSubtype="1" fill="hold" grpId="1" nodeType="afterEffect">
                                  <p:stCondLst>
                                    <p:cond delay="0"/>
                                  </p:stCondLst>
                                  <p:childTnLst>
                                    <p:animEffect transition="out" filter="wipe(up)">
                                      <p:cBhvr>
                                        <p:cTn id="63" dur="500"/>
                                        <p:tgtEl>
                                          <p:spTgt spid="87"/>
                                        </p:tgtEl>
                                      </p:cBhvr>
                                    </p:animEffect>
                                    <p:set>
                                      <p:cBhvr>
                                        <p:cTn id="64" dur="1" fill="hold">
                                          <p:stCondLst>
                                            <p:cond delay="499"/>
                                          </p:stCondLst>
                                        </p:cTn>
                                        <p:tgtEl>
                                          <p:spTgt spid="87"/>
                                        </p:tgtEl>
                                        <p:attrNameLst>
                                          <p:attrName>style.visibility</p:attrName>
                                        </p:attrNameLst>
                                      </p:cBhvr>
                                      <p:to>
                                        <p:strVal val="hidden"/>
                                      </p:to>
                                    </p:set>
                                  </p:childTnLst>
                                </p:cTn>
                              </p:par>
                            </p:childTnLst>
                          </p:cTn>
                        </p:par>
                        <p:par>
                          <p:cTn id="65" fill="hold">
                            <p:stCondLst>
                              <p:cond delay="2500"/>
                            </p:stCondLst>
                            <p:childTnLst>
                              <p:par>
                                <p:cTn id="66" presetID="22" presetClass="exit" presetSubtype="8" fill="hold" nodeType="afterEffect">
                                  <p:stCondLst>
                                    <p:cond delay="0"/>
                                  </p:stCondLst>
                                  <p:childTnLst>
                                    <p:animEffect transition="out" filter="wipe(left)">
                                      <p:cBhvr>
                                        <p:cTn id="67" dur="2000"/>
                                        <p:tgtEl>
                                          <p:spTgt spid="86"/>
                                        </p:tgtEl>
                                      </p:cBhvr>
                                    </p:animEffect>
                                    <p:set>
                                      <p:cBhvr>
                                        <p:cTn id="68" dur="1" fill="hold">
                                          <p:stCondLst>
                                            <p:cond delay="1999"/>
                                          </p:stCondLst>
                                        </p:cTn>
                                        <p:tgtEl>
                                          <p:spTgt spid="86"/>
                                        </p:tgtEl>
                                        <p:attrNameLst>
                                          <p:attrName>style.visibility</p:attrName>
                                        </p:attrNameLst>
                                      </p:cBhvr>
                                      <p:to>
                                        <p:strVal val="hidden"/>
                                      </p:to>
                                    </p:set>
                                  </p:childTnLst>
                                </p:cTn>
                              </p:par>
                            </p:childTnLst>
                          </p:cTn>
                        </p:par>
                        <p:par>
                          <p:cTn id="69" fill="hold">
                            <p:stCondLst>
                              <p:cond delay="4500"/>
                            </p:stCondLst>
                            <p:childTnLst>
                              <p:par>
                                <p:cTn id="70" presetID="22" presetClass="exit" presetSubtype="1" fill="hold" grpId="1" nodeType="afterEffect">
                                  <p:stCondLst>
                                    <p:cond delay="0"/>
                                  </p:stCondLst>
                                  <p:childTnLst>
                                    <p:animEffect transition="out" filter="wipe(up)">
                                      <p:cBhvr>
                                        <p:cTn id="71" dur="500"/>
                                        <p:tgtEl>
                                          <p:spTgt spid="85"/>
                                        </p:tgtEl>
                                      </p:cBhvr>
                                    </p:animEffect>
                                    <p:set>
                                      <p:cBhvr>
                                        <p:cTn id="72" dur="1" fill="hold">
                                          <p:stCondLst>
                                            <p:cond delay="499"/>
                                          </p:stCondLst>
                                        </p:cTn>
                                        <p:tgtEl>
                                          <p:spTgt spid="85"/>
                                        </p:tgtEl>
                                        <p:attrNameLst>
                                          <p:attrName>style.visibility</p:attrName>
                                        </p:attrNameLst>
                                      </p:cBhvr>
                                      <p:to>
                                        <p:strVal val="hidden"/>
                                      </p:to>
                                    </p:set>
                                  </p:childTnLst>
                                </p:cTn>
                              </p:par>
                            </p:childTnLst>
                          </p:cTn>
                        </p:par>
                        <p:par>
                          <p:cTn id="73" fill="hold">
                            <p:stCondLst>
                              <p:cond delay="5000"/>
                            </p:stCondLst>
                            <p:childTnLst>
                              <p:par>
                                <p:cTn id="74" presetID="22" presetClass="exit" presetSubtype="1" fill="hold" nodeType="afterEffect">
                                  <p:stCondLst>
                                    <p:cond delay="0"/>
                                  </p:stCondLst>
                                  <p:childTnLst>
                                    <p:animEffect transition="out" filter="wipe(up)">
                                      <p:cBhvr>
                                        <p:cTn id="75" dur="2000"/>
                                        <p:tgtEl>
                                          <p:spTgt spid="84"/>
                                        </p:tgtEl>
                                      </p:cBhvr>
                                    </p:animEffect>
                                    <p:set>
                                      <p:cBhvr>
                                        <p:cTn id="76" dur="1" fill="hold">
                                          <p:stCondLst>
                                            <p:cond delay="1999"/>
                                          </p:stCondLst>
                                        </p:cTn>
                                        <p:tgtEl>
                                          <p:spTgt spid="8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35" presetClass="path" presetSubtype="0" accel="50000" decel="50000" fill="hold" grpId="1" nodeType="clickEffect">
                                  <p:stCondLst>
                                    <p:cond delay="0"/>
                                  </p:stCondLst>
                                  <p:childTnLst>
                                    <p:animMotion origin="layout" path="M -1.875E-6 -4.81481E-6 L -0.36992 0.00093 " pathEditMode="relative" rAng="0" ptsTypes="AA">
                                      <p:cBhvr>
                                        <p:cTn id="80" dur="1000" fill="hold"/>
                                        <p:tgtEl>
                                          <p:spTgt spid="89"/>
                                        </p:tgtEl>
                                        <p:attrNameLst>
                                          <p:attrName>ppt_x</p:attrName>
                                          <p:attrName>ppt_y</p:attrName>
                                        </p:attrNameLst>
                                      </p:cBhvr>
                                      <p:rCtr x="-18503" y="46"/>
                                    </p:animMotion>
                                  </p:childTnLst>
                                </p:cTn>
                              </p:par>
                              <p:par>
                                <p:cTn id="81" presetID="35" presetClass="path" presetSubtype="0" accel="50000" decel="50000" fill="hold" grpId="1" nodeType="withEffect">
                                  <p:stCondLst>
                                    <p:cond delay="0"/>
                                  </p:stCondLst>
                                  <p:childTnLst>
                                    <p:animMotion origin="layout" path="M 2.29167E-6 -4.81481E-6 L -0.36485 0.00093 " pathEditMode="relative" rAng="0" ptsTypes="AA">
                                      <p:cBhvr>
                                        <p:cTn id="82" dur="1000" fill="hold"/>
                                        <p:tgtEl>
                                          <p:spTgt spid="90"/>
                                        </p:tgtEl>
                                        <p:attrNameLst>
                                          <p:attrName>ppt_x</p:attrName>
                                          <p:attrName>ppt_y</p:attrName>
                                        </p:attrNameLst>
                                      </p:cBhvr>
                                      <p:rCtr x="-18242" y="46"/>
                                    </p:animMotion>
                                  </p:childTnLst>
                                </p:cTn>
                              </p:par>
                              <p:par>
                                <p:cTn id="83" presetID="35" presetClass="path" presetSubtype="0" accel="50000" decel="50000" fill="hold" nodeType="withEffect">
                                  <p:stCondLst>
                                    <p:cond delay="0"/>
                                  </p:stCondLst>
                                  <p:childTnLst>
                                    <p:animMotion origin="layout" path="M 3.75E-6 -3.7037E-6 L -0.3681 0.00301 " pathEditMode="relative" rAng="0" ptsTypes="AA">
                                      <p:cBhvr>
                                        <p:cTn id="84" dur="1000" fill="hold"/>
                                        <p:tgtEl>
                                          <p:spTgt spid="70"/>
                                        </p:tgtEl>
                                        <p:attrNameLst>
                                          <p:attrName>ppt_x</p:attrName>
                                          <p:attrName>ppt_y</p:attrName>
                                        </p:attrNameLst>
                                      </p:cBhvr>
                                      <p:rCtr x="-18411" y="139"/>
                                    </p:animMotion>
                                  </p:childTnLst>
                                </p:cTn>
                              </p:par>
                              <p:par>
                                <p:cTn id="85" presetID="35" presetClass="path" presetSubtype="0" accel="50000" decel="50000" fill="hold" grpId="1" nodeType="withEffect">
                                  <p:stCondLst>
                                    <p:cond delay="0"/>
                                  </p:stCondLst>
                                  <p:childTnLst>
                                    <p:animMotion origin="layout" path="M 6.25E-7 1.48148E-6 L -0.38516 -0.00023 " pathEditMode="relative" rAng="0" ptsTypes="AA">
                                      <p:cBhvr>
                                        <p:cTn id="86" dur="1000" fill="hold"/>
                                        <p:tgtEl>
                                          <p:spTgt spid="78"/>
                                        </p:tgtEl>
                                        <p:attrNameLst>
                                          <p:attrName>ppt_x</p:attrName>
                                          <p:attrName>ppt_y</p:attrName>
                                        </p:attrNameLst>
                                      </p:cBhvr>
                                      <p:rCtr x="-19258" y="-23"/>
                                    </p:animMotion>
                                  </p:childTnLst>
                                </p:cTn>
                              </p:par>
                              <p:par>
                                <p:cTn id="87" presetID="35" presetClass="path" presetSubtype="0" accel="50000" decel="50000" fill="hold" grpId="1" nodeType="withEffect">
                                  <p:stCondLst>
                                    <p:cond delay="0"/>
                                  </p:stCondLst>
                                  <p:childTnLst>
                                    <p:animMotion origin="layout" path="M 4.16667E-7 4.44444E-6 L -0.38281 -0.00463 " pathEditMode="relative" rAng="0" ptsTypes="AA">
                                      <p:cBhvr>
                                        <p:cTn id="88" dur="1000" fill="hold"/>
                                        <p:tgtEl>
                                          <p:spTgt spid="80"/>
                                        </p:tgtEl>
                                        <p:attrNameLst>
                                          <p:attrName>ppt_x</p:attrName>
                                          <p:attrName>ppt_y</p:attrName>
                                        </p:attrNameLst>
                                      </p:cBhvr>
                                      <p:rCtr x="-19141" y="-231"/>
                                    </p:animMotion>
                                  </p:childTnLst>
                                </p:cTn>
                              </p:par>
                              <p:par>
                                <p:cTn id="89" presetID="35" presetClass="path" presetSubtype="0" accel="50000" decel="50000" fill="hold" grpId="1" nodeType="withEffect">
                                  <p:stCondLst>
                                    <p:cond delay="0"/>
                                  </p:stCondLst>
                                  <p:childTnLst>
                                    <p:animMotion origin="layout" path="M 4.16667E-7 -4.07407E-6 L -0.38438 0.00602 " pathEditMode="relative" rAng="0" ptsTypes="AA">
                                      <p:cBhvr>
                                        <p:cTn id="90" dur="1000" fill="hold"/>
                                        <p:tgtEl>
                                          <p:spTgt spid="79"/>
                                        </p:tgtEl>
                                        <p:attrNameLst>
                                          <p:attrName>ppt_x</p:attrName>
                                          <p:attrName>ppt_y</p:attrName>
                                        </p:attrNameLst>
                                      </p:cBhvr>
                                      <p:rCtr x="-19219" y="301"/>
                                    </p:animMotion>
                                  </p:childTnLst>
                                </p:cTn>
                              </p:par>
                              <p:par>
                                <p:cTn id="91" presetID="35" presetClass="path" presetSubtype="0" accel="50000" decel="50000" fill="hold" grpId="0" nodeType="withEffect">
                                  <p:stCondLst>
                                    <p:cond delay="0"/>
                                  </p:stCondLst>
                                  <p:childTnLst>
                                    <p:animMotion origin="layout" path="M -1.66667E-6 4.07407E-6 L -0.3668 4.07407E-6 " pathEditMode="relative" rAng="0" ptsTypes="AA">
                                      <p:cBhvr>
                                        <p:cTn id="92" dur="1000" fill="hold"/>
                                        <p:tgtEl>
                                          <p:spTgt spid="83"/>
                                        </p:tgtEl>
                                        <p:attrNameLst>
                                          <p:attrName>ppt_x</p:attrName>
                                          <p:attrName>ppt_y</p:attrName>
                                        </p:attrNameLst>
                                      </p:cBhvr>
                                      <p:rCtr x="-18346" y="0"/>
                                    </p:animMotion>
                                  </p:childTnLst>
                                </p:cTn>
                              </p:par>
                              <p:par>
                                <p:cTn id="93" presetID="35" presetClass="path" presetSubtype="0" accel="50000" decel="50000" fill="hold" grpId="0" nodeType="withEffect">
                                  <p:stCondLst>
                                    <p:cond delay="0"/>
                                  </p:stCondLst>
                                  <p:childTnLst>
                                    <p:animMotion origin="layout" path="M -3.33333E-6 4.81481E-6 L -0.3677 0.00092 " pathEditMode="relative" rAng="0" ptsTypes="AA">
                                      <p:cBhvr>
                                        <p:cTn id="94" dur="1000" fill="hold"/>
                                        <p:tgtEl>
                                          <p:spTgt spid="82"/>
                                        </p:tgtEl>
                                        <p:attrNameLst>
                                          <p:attrName>ppt_x</p:attrName>
                                          <p:attrName>ppt_y</p:attrName>
                                        </p:attrNameLst>
                                      </p:cBhvr>
                                      <p:rCtr x="-18385" y="46"/>
                                    </p:animMotion>
                                  </p:childTnLst>
                                </p:cTn>
                              </p:par>
                              <p:par>
                                <p:cTn id="95" presetID="35" presetClass="path" presetSubtype="0" accel="50000" decel="50000" fill="hold" grpId="0" nodeType="withEffect">
                                  <p:stCondLst>
                                    <p:cond delay="0"/>
                                  </p:stCondLst>
                                  <p:childTnLst>
                                    <p:animMotion origin="layout" path="M -3.33333E-6 3.7037E-6 L -0.36875 0.00277 " pathEditMode="relative" rAng="0" ptsTypes="AA">
                                      <p:cBhvr>
                                        <p:cTn id="96" dur="1000" fill="hold"/>
                                        <p:tgtEl>
                                          <p:spTgt spid="81"/>
                                        </p:tgtEl>
                                        <p:attrNameLst>
                                          <p:attrName>ppt_x</p:attrName>
                                          <p:attrName>ppt_y</p:attrName>
                                        </p:attrNameLst>
                                      </p:cBhvr>
                                      <p:rCtr x="-18438" y="139"/>
                                    </p:animMotion>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91"/>
                                        </p:tgtEl>
                                        <p:attrNameLst>
                                          <p:attrName>style.visibility</p:attrName>
                                        </p:attrNameLst>
                                      </p:cBhvr>
                                      <p:to>
                                        <p:strVal val="visible"/>
                                      </p:to>
                                    </p:set>
                                    <p:animEffect transition="in" filter="wipe(left)">
                                      <p:cBhvr>
                                        <p:cTn id="101" dur="500"/>
                                        <p:tgtEl>
                                          <p:spTgt spid="91"/>
                                        </p:tgtEl>
                                      </p:cBhvr>
                                    </p:animEffect>
                                  </p:childTnLst>
                                </p:cTn>
                              </p:par>
                              <p:par>
                                <p:cTn id="102" presetID="22" presetClass="entr" presetSubtype="8" fill="hold" nodeType="withEffect">
                                  <p:stCondLst>
                                    <p:cond delay="0"/>
                                  </p:stCondLst>
                                  <p:childTnLst>
                                    <p:set>
                                      <p:cBhvr>
                                        <p:cTn id="103" dur="1" fill="hold">
                                          <p:stCondLst>
                                            <p:cond delay="0"/>
                                          </p:stCondLst>
                                        </p:cTn>
                                        <p:tgtEl>
                                          <p:spTgt spid="92"/>
                                        </p:tgtEl>
                                        <p:attrNameLst>
                                          <p:attrName>style.visibility</p:attrName>
                                        </p:attrNameLst>
                                      </p:cBhvr>
                                      <p:to>
                                        <p:strVal val="visible"/>
                                      </p:to>
                                    </p:set>
                                    <p:animEffect transition="in" filter="wipe(left)">
                                      <p:cBhvr>
                                        <p:cTn id="104" dur="500"/>
                                        <p:tgtEl>
                                          <p:spTgt spid="92"/>
                                        </p:tgtEl>
                                      </p:cBhvr>
                                    </p:animEffect>
                                  </p:childTnLst>
                                </p:cTn>
                              </p:par>
                              <p:par>
                                <p:cTn id="105" presetID="1" presetClass="entr" presetSubtype="0" fill="hold" nodeType="withEffect">
                                  <p:stCondLst>
                                    <p:cond delay="500"/>
                                  </p:stCondLst>
                                  <p:childTnLst>
                                    <p:set>
                                      <p:cBhvr>
                                        <p:cTn id="106" dur="1" fill="hold">
                                          <p:stCondLst>
                                            <p:cond delay="0"/>
                                          </p:stCondLst>
                                        </p:cTn>
                                        <p:tgtEl>
                                          <p:spTgt spid="9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93"/>
                                        </p:tgtEl>
                                        <p:attrNameLst>
                                          <p:attrName>style.visibility</p:attrName>
                                        </p:attrNameLst>
                                      </p:cBhvr>
                                      <p:to>
                                        <p:strVal val="visible"/>
                                      </p:to>
                                    </p:set>
                                    <p:animEffect transition="in" filter="wipe(left)">
                                      <p:cBhvr>
                                        <p:cTn id="111" dur="500"/>
                                        <p:tgtEl>
                                          <p:spTgt spid="93"/>
                                        </p:tgtEl>
                                      </p:cBhvr>
                                    </p:animEffect>
                                  </p:childTnLst>
                                </p:cTn>
                              </p:par>
                            </p:childTnLst>
                          </p:cTn>
                        </p:par>
                        <p:par>
                          <p:cTn id="112" fill="hold">
                            <p:stCondLst>
                              <p:cond delay="500"/>
                            </p:stCondLst>
                            <p:childTnLst>
                              <p:par>
                                <p:cTn id="113" presetID="10" presetClass="entr" presetSubtype="0" fill="hold" nodeType="after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fade">
                                      <p:cBhvr>
                                        <p:cTn id="11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79" grpId="0" animBg="1"/>
      <p:bldP spid="79" grpId="1" animBg="1"/>
      <p:bldP spid="80" grpId="0" animBg="1"/>
      <p:bldP spid="80" grpId="1" animBg="1"/>
      <p:bldP spid="81" grpId="0" animBg="1"/>
      <p:bldP spid="82" grpId="0" animBg="1"/>
      <p:bldP spid="83" grpId="0" animBg="1"/>
      <p:bldP spid="85" grpId="0" animBg="1"/>
      <p:bldP spid="85" grpId="1" animBg="1"/>
      <p:bldP spid="87" grpId="0" animBg="1"/>
      <p:bldP spid="87" grpId="1" animBg="1"/>
      <p:bldP spid="89" grpId="0" animBg="1"/>
      <p:bldP spid="89" grpId="1" animBg="1"/>
      <p:bldP spid="89" grpId="2" animBg="1"/>
      <p:bldP spid="90" grpId="0" animBg="1"/>
      <p:bldP spid="90" grpId="1" animBg="1"/>
      <p:bldP spid="90"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0996"/>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412463" y="2812014"/>
            <a:ext cx="7733428" cy="2554545"/>
          </a:xfrm>
          <a:prstGeom prst="rect">
            <a:avLst/>
          </a:prstGeom>
        </p:spPr>
        <p:txBody>
          <a:bodyPr wrap="square" lIns="91438" tIns="45719" rIns="91438" bIns="45719">
            <a:spAutoFit/>
          </a:bodyPr>
          <a:lstStyle/>
          <a:p>
            <a:r>
              <a:rPr lang="zh-CN" altLang="en-US" sz="3200" b="1" dirty="0">
                <a:solidFill>
                  <a:srgbClr val="1602A6"/>
                </a:solidFill>
                <a:latin typeface="微软雅黑" pitchFamily="34" charset="-122"/>
                <a:ea typeface="微软雅黑" pitchFamily="34" charset="-122"/>
              </a:rPr>
              <a:t>山東深海海洋科技有限公司</a:t>
            </a:r>
            <a:endParaRPr lang="en-US" altLang="zh-CN" sz="2000" b="1" dirty="0">
              <a:solidFill>
                <a:srgbClr val="1602A6"/>
              </a:solidFill>
            </a:endParaRPr>
          </a:p>
          <a:p>
            <a:endParaRPr lang="en-US" altLang="zh-CN" sz="2000" b="1" dirty="0">
              <a:solidFill>
                <a:srgbClr val="1602A6"/>
              </a:solidFill>
            </a:endParaRPr>
          </a:p>
          <a:p>
            <a:endParaRPr lang="en-US" altLang="zh-CN" sz="2000" b="1" dirty="0">
              <a:solidFill>
                <a:srgbClr val="1602A6"/>
              </a:solidFill>
            </a:endParaRPr>
          </a:p>
          <a:p>
            <a:endParaRPr lang="en-US" altLang="zh-CN" sz="2000" b="1" dirty="0">
              <a:solidFill>
                <a:srgbClr val="1602A6"/>
              </a:solidFill>
            </a:endParaRPr>
          </a:p>
          <a:p>
            <a:pPr algn="ctr"/>
            <a:r>
              <a:rPr lang="en-US" altLang="zh-CN" sz="2000" b="1" dirty="0">
                <a:solidFill>
                  <a:srgbClr val="1602A6"/>
                </a:solidFill>
              </a:rPr>
              <a:t>                        </a:t>
            </a:r>
          </a:p>
          <a:p>
            <a:pPr algn="ctr"/>
            <a:endParaRPr lang="en-US" altLang="zh-CN" sz="2400" b="1" dirty="0">
              <a:solidFill>
                <a:srgbClr val="1602A6"/>
              </a:solidFill>
              <a:latin typeface="黑体" pitchFamily="49" charset="-122"/>
              <a:ea typeface="黑体" pitchFamily="49" charset="-122"/>
            </a:endParaRPr>
          </a:p>
          <a:p>
            <a:pPr algn="ctr"/>
            <a:r>
              <a:rPr lang="zh-CN" altLang="en-US" sz="2400" b="1" dirty="0">
                <a:solidFill>
                  <a:srgbClr val="1602A6"/>
                </a:solidFill>
                <a:latin typeface="微软雅黑" pitchFamily="34" charset="-122"/>
                <a:ea typeface="微软雅黑" pitchFamily="34" charset="-122"/>
              </a:rPr>
              <a:t>水環境在線監測與管理</a:t>
            </a:r>
            <a:r>
              <a:rPr lang="zh-CN" altLang="en-US" sz="2400" b="1" dirty="0">
                <a:solidFill>
                  <a:srgbClr val="1602A6"/>
                </a:solidFill>
                <a:latin typeface="华文楷体" pitchFamily="2" charset="-122"/>
                <a:ea typeface="华文楷体" pitchFamily="2" charset="-122"/>
              </a:rPr>
              <a:t>系統解決方案提供商</a:t>
            </a:r>
            <a:endParaRPr lang="en-US" altLang="zh-CN" sz="2000" b="1" dirty="0">
              <a:solidFill>
                <a:srgbClr val="1602A6"/>
              </a:solidFill>
              <a:latin typeface="华文楷体" pitchFamily="2" charset="-122"/>
              <a:ea typeface="华文楷体" pitchFamily="2" charset="-122"/>
            </a:endParaRPr>
          </a:p>
        </p:txBody>
      </p:sp>
      <p:cxnSp>
        <p:nvCxnSpPr>
          <p:cNvPr id="3" name="直接连接符 2"/>
          <p:cNvCxnSpPr/>
          <p:nvPr/>
        </p:nvCxnSpPr>
        <p:spPr>
          <a:xfrm flipV="1">
            <a:off x="2500224" y="3376904"/>
            <a:ext cx="8798560" cy="40641"/>
          </a:xfrm>
          <a:prstGeom prst="line">
            <a:avLst/>
          </a:prstGeom>
          <a:ln w="63500">
            <a:solidFill>
              <a:srgbClr val="1602A6"/>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4063" y="2059055"/>
            <a:ext cx="2960913" cy="73145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
          <p:cNvGrpSpPr/>
          <p:nvPr/>
        </p:nvGrpSpPr>
        <p:grpSpPr bwMode="auto">
          <a:xfrm>
            <a:off x="2034051" y="624205"/>
            <a:ext cx="492125" cy="319088"/>
            <a:chOff x="3017520" y="601990"/>
            <a:chExt cx="491490" cy="414010"/>
          </a:xfrm>
          <a:solidFill>
            <a:srgbClr val="1602A6"/>
          </a:solidFill>
        </p:grpSpPr>
        <p:sp>
          <p:nvSpPr>
            <p:cNvPr id="35" name="燕尾形 34"/>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1602A6"/>
                </a:solidFill>
              </a:endParaRPr>
            </a:p>
          </p:txBody>
        </p:sp>
        <p:sp>
          <p:nvSpPr>
            <p:cNvPr id="36" name="燕尾形 35"/>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1602A6"/>
                </a:solidFill>
              </a:endParaRPr>
            </a:p>
          </p:txBody>
        </p:sp>
        <p:sp>
          <p:nvSpPr>
            <p:cNvPr id="37" name="燕尾形 36"/>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1602A6"/>
                </a:solidFill>
              </a:endParaRPr>
            </a:p>
          </p:txBody>
        </p:sp>
      </p:grpSp>
      <p:sp>
        <p:nvSpPr>
          <p:cNvPr id="38"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39" name="文本框 1"/>
          <p:cNvSpPr txBox="1">
            <a:spLocks noChangeArrowheads="1"/>
          </p:cNvSpPr>
          <p:nvPr/>
        </p:nvSpPr>
        <p:spPr bwMode="auto">
          <a:xfrm>
            <a:off x="2508805" y="56815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先進性</a:t>
            </a:r>
          </a:p>
        </p:txBody>
      </p:sp>
      <p:sp>
        <p:nvSpPr>
          <p:cNvPr id="40" name="矩形 39"/>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00FF"/>
              </a:solidFill>
            </a:endParaRPr>
          </a:p>
        </p:txBody>
      </p:sp>
      <p:pic>
        <p:nvPicPr>
          <p:cNvPr id="41" name="Picture 2"/>
          <p:cNvPicPr>
            <a:picLocks noChangeAspect="1" noChangeArrowheads="1"/>
          </p:cNvPicPr>
          <p:nvPr/>
        </p:nvPicPr>
        <p:blipFill>
          <a:blip r:embed="rId3" cstate="print"/>
          <a:srcRect/>
          <a:stretch>
            <a:fillRect/>
          </a:stretch>
        </p:blipFill>
        <p:spPr bwMode="auto">
          <a:xfrm>
            <a:off x="1882732" y="1436103"/>
            <a:ext cx="3216733" cy="2119223"/>
          </a:xfrm>
          <a:prstGeom prst="rect">
            <a:avLst/>
          </a:prstGeom>
          <a:noFill/>
          <a:ln w="19050" cmpd="thickThin">
            <a:solidFill>
              <a:schemeClr val="accent5">
                <a:lumMod val="75000"/>
              </a:schemeClr>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图片 26" descr="IMG_07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2731" y="3555326"/>
            <a:ext cx="3216733" cy="2484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42"/>
          <p:cNvPicPr>
            <a:picLocks noChangeAspect="1"/>
          </p:cNvPicPr>
          <p:nvPr/>
        </p:nvPicPr>
        <p:blipFill rotWithShape="1">
          <a:blip r:embed="rId5" cstate="print">
            <a:extLst>
              <a:ext uri="{28A0092B-C50C-407E-A947-70E740481C1C}">
                <a14:useLocalDpi xmlns:a14="http://schemas.microsoft.com/office/drawing/2010/main" val="0"/>
              </a:ext>
            </a:extLst>
          </a:blip>
          <a:srcRect l="2848" t="667" b="13777"/>
          <a:stretch/>
        </p:blipFill>
        <p:spPr>
          <a:xfrm>
            <a:off x="7089426" y="1341735"/>
            <a:ext cx="3757245" cy="4697826"/>
          </a:xfrm>
          <a:prstGeom prst="rect">
            <a:avLst/>
          </a:prstGeom>
          <a:ln>
            <a:noFill/>
          </a:ln>
          <a:effectLst>
            <a:softEdge rad="112500"/>
          </a:effectLst>
        </p:spPr>
      </p:pic>
      <p:sp>
        <p:nvSpPr>
          <p:cNvPr id="44" name="矩形 43"/>
          <p:cNvSpPr/>
          <p:nvPr/>
        </p:nvSpPr>
        <p:spPr>
          <a:xfrm>
            <a:off x="2448686" y="6039561"/>
            <a:ext cx="2262158" cy="369332"/>
          </a:xfrm>
          <a:prstGeom prst="rect">
            <a:avLst/>
          </a:prstGeom>
        </p:spPr>
        <p:txBody>
          <a:bodyPr wrap="none">
            <a:spAutoFit/>
          </a:bodyPr>
          <a:lstStyle/>
          <a:p>
            <a:pPr algn="ctr"/>
            <a:r>
              <a:rPr lang="zh-CN" altLang="en-US" sz="1800" b="1" dirty="0">
                <a:solidFill>
                  <a:srgbClr val="1602A6"/>
                </a:solidFill>
                <a:latin typeface="微软雅黑" panose="020B0503020204020204" pitchFamily="34" charset="-122"/>
                <a:ea typeface="微软雅黑" panose="020B0503020204020204" pitchFamily="34" charset="-122"/>
              </a:rPr>
              <a:t>传统浸入式监测方式</a:t>
            </a:r>
          </a:p>
        </p:txBody>
      </p:sp>
      <p:sp>
        <p:nvSpPr>
          <p:cNvPr id="46" name="矩形 45"/>
          <p:cNvSpPr/>
          <p:nvPr/>
        </p:nvSpPr>
        <p:spPr>
          <a:xfrm>
            <a:off x="7895878" y="6016150"/>
            <a:ext cx="2262158" cy="369332"/>
          </a:xfrm>
          <a:prstGeom prst="rect">
            <a:avLst/>
          </a:prstGeom>
        </p:spPr>
        <p:txBody>
          <a:bodyPr wrap="none">
            <a:spAutoFit/>
          </a:bodyPr>
          <a:lstStyle/>
          <a:p>
            <a:pPr algn="ctr"/>
            <a:r>
              <a:rPr lang="zh-CN" altLang="en-US" sz="1800" b="1" dirty="0">
                <a:solidFill>
                  <a:srgbClr val="1602A6"/>
                </a:solidFill>
                <a:latin typeface="微软雅黑" panose="020B0503020204020204" pitchFamily="34" charset="-122"/>
                <a:ea typeface="微软雅黑" panose="020B0503020204020204" pitchFamily="34" charset="-122"/>
              </a:rPr>
              <a:t>縮微實驗室監測方式</a:t>
            </a:r>
          </a:p>
        </p:txBody>
      </p:sp>
    </p:spTree>
    <p:extLst>
      <p:ext uri="{BB962C8B-B14F-4D97-AF65-F5344CB8AC3E}">
        <p14:creationId xmlns:p14="http://schemas.microsoft.com/office/powerpoint/2010/main" val="135326456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4"/>
          <p:cNvSpPr txBox="1"/>
          <p:nvPr/>
        </p:nvSpPr>
        <p:spPr>
          <a:xfrm>
            <a:off x="26828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8" name="文本框 15"/>
          <p:cNvSpPr txBox="1"/>
          <p:nvPr/>
        </p:nvSpPr>
        <p:spPr>
          <a:xfrm>
            <a:off x="268288" y="3576638"/>
            <a:ext cx="3468687" cy="1570037"/>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FOUR</a:t>
            </a:r>
            <a:endParaRPr lang="zh-CN" altLang="en-US"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9" name="任意多边形 48"/>
          <p:cNvSpPr/>
          <p:nvPr/>
        </p:nvSpPr>
        <p:spPr>
          <a:xfrm>
            <a:off x="4295785" y="2243385"/>
            <a:ext cx="720725" cy="2519363"/>
          </a:xfrm>
          <a:custGeom>
            <a:avLst/>
            <a:gdLst/>
            <a:ahLst/>
            <a:cxnLst/>
            <a:rect l="l" t="t" r="r" b="b"/>
            <a:pathLst>
              <a:path w="720000" h="2520000">
                <a:moveTo>
                  <a:pt x="0" y="1693761"/>
                </a:moveTo>
                <a:lnTo>
                  <a:pt x="459619" y="1693761"/>
                </a:lnTo>
                <a:lnTo>
                  <a:pt x="459619" y="2383021"/>
                </a:lnTo>
                <a:lnTo>
                  <a:pt x="720000" y="2383021"/>
                </a:lnTo>
                <a:lnTo>
                  <a:pt x="720000" y="2520000"/>
                </a:lnTo>
                <a:lnTo>
                  <a:pt x="0" y="2520000"/>
                </a:lnTo>
                <a:close/>
                <a:moveTo>
                  <a:pt x="459619" y="930138"/>
                </a:moveTo>
                <a:lnTo>
                  <a:pt x="459619" y="1409127"/>
                </a:lnTo>
                <a:lnTo>
                  <a:pt x="264348" y="1409127"/>
                </a:lnTo>
                <a:close/>
                <a:moveTo>
                  <a:pt x="0" y="0"/>
                </a:moveTo>
                <a:lnTo>
                  <a:pt x="720000" y="0"/>
                </a:lnTo>
                <a:lnTo>
                  <a:pt x="720000" y="90603"/>
                </a:lnTo>
                <a:lnTo>
                  <a:pt x="553102" y="90603"/>
                </a:lnTo>
                <a:lnTo>
                  <a:pt x="0" y="1468692"/>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AutoShape 3"/>
          <p:cNvSpPr>
            <a:spLocks noChangeArrowheads="1"/>
          </p:cNvSpPr>
          <p:nvPr/>
        </p:nvSpPr>
        <p:spPr bwMode="invGray">
          <a:xfrm rot="17973186">
            <a:off x="8684522" y="2501248"/>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1" name="Group 10"/>
          <p:cNvGrpSpPr/>
          <p:nvPr/>
        </p:nvGrpSpPr>
        <p:grpSpPr bwMode="auto">
          <a:xfrm>
            <a:off x="7644077" y="2643477"/>
            <a:ext cx="1678727" cy="1678727"/>
            <a:chOff x="2238" y="1769"/>
            <a:chExt cx="1361" cy="1361"/>
          </a:xfrm>
        </p:grpSpPr>
        <p:sp>
          <p:nvSpPr>
            <p:cNvPr id="82" name="Oval 11"/>
            <p:cNvSpPr>
              <a:spLocks noChangeArrowheads="1"/>
            </p:cNvSpPr>
            <p:nvPr/>
          </p:nvSpPr>
          <p:spPr bwMode="gray">
            <a:xfrm>
              <a:off x="2238" y="1769"/>
              <a:ext cx="1361" cy="1361"/>
            </a:xfrm>
            <a:prstGeom prst="ellipse">
              <a:avLst/>
            </a:prstGeom>
            <a:gradFill rotWithShape="1">
              <a:gsLst>
                <a:gs pos="0">
                  <a:srgbClr val="93D4E9"/>
                </a:gs>
                <a:gs pos="50000">
                  <a:srgbClr val="0099CC"/>
                </a:gs>
                <a:gs pos="100000">
                  <a:srgbClr val="93D4E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Oval 12"/>
            <p:cNvSpPr>
              <a:spLocks noChangeArrowheads="1"/>
            </p:cNvSpPr>
            <p:nvPr/>
          </p:nvSpPr>
          <p:spPr bwMode="gray">
            <a:xfrm>
              <a:off x="2327" y="1858"/>
              <a:ext cx="1183" cy="1183"/>
            </a:xfrm>
            <a:prstGeom prst="ellipse">
              <a:avLst/>
            </a:prstGeom>
            <a:gradFill rotWithShape="1">
              <a:gsLst>
                <a:gs pos="0">
                  <a:srgbClr val="00536E"/>
                </a:gs>
                <a:gs pos="50000">
                  <a:srgbClr val="0099CC"/>
                </a:gs>
                <a:gs pos="100000">
                  <a:srgbClr val="00536E"/>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Oval 13"/>
            <p:cNvSpPr>
              <a:spLocks noChangeArrowheads="1"/>
            </p:cNvSpPr>
            <p:nvPr/>
          </p:nvSpPr>
          <p:spPr bwMode="gray">
            <a:xfrm>
              <a:off x="2328" y="1860"/>
              <a:ext cx="1183" cy="1183"/>
            </a:xfrm>
            <a:prstGeom prst="ellipse">
              <a:avLst/>
            </a:prstGeom>
            <a:gradFill rotWithShape="1">
              <a:gsLst>
                <a:gs pos="0">
                  <a:srgbClr val="006182"/>
                </a:gs>
                <a:gs pos="100000">
                  <a:srgbClr val="0099CC">
                    <a:alpha val="0"/>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Oval 14"/>
            <p:cNvSpPr>
              <a:spLocks noChangeArrowheads="1"/>
            </p:cNvSpPr>
            <p:nvPr/>
          </p:nvSpPr>
          <p:spPr bwMode="gray">
            <a:xfrm>
              <a:off x="2391" y="1917"/>
              <a:ext cx="1065" cy="1065"/>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6" name="Group 15"/>
            <p:cNvGrpSpPr/>
            <p:nvPr/>
          </p:nvGrpSpPr>
          <p:grpSpPr bwMode="auto">
            <a:xfrm>
              <a:off x="2410" y="1929"/>
              <a:ext cx="1031" cy="1031"/>
              <a:chOff x="4166" y="1706"/>
              <a:chExt cx="1252" cy="1252"/>
            </a:xfrm>
          </p:grpSpPr>
          <p:sp>
            <p:nvSpPr>
              <p:cNvPr id="88" name="Oval 16"/>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Oval 18"/>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Oval 19"/>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87" name="Text Box 20"/>
            <p:cNvSpPr txBox="1">
              <a:spLocks noChangeArrowheads="1"/>
            </p:cNvSpPr>
            <p:nvPr/>
          </p:nvSpPr>
          <p:spPr bwMode="gray">
            <a:xfrm>
              <a:off x="2358" y="2094"/>
              <a:ext cx="114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a:r>
                <a:rPr lang="zh-CN" altLang="en-US" sz="2400" dirty="0">
                  <a:solidFill>
                    <a:srgbClr val="080808"/>
                  </a:solidFill>
                  <a:latin typeface="Arial" charset="0"/>
                </a:rPr>
                <a:t>優勢</a:t>
              </a:r>
              <a:endParaRPr lang="en-US" altLang="zh-CN" sz="2400" dirty="0">
                <a:solidFill>
                  <a:srgbClr val="080808"/>
                </a:solidFill>
                <a:latin typeface="Arial" charset="0"/>
              </a:endParaRPr>
            </a:p>
            <a:p>
              <a:pPr algn="ctr"/>
              <a:r>
                <a:rPr lang="en-US" altLang="zh-CN" sz="2000" dirty="0">
                  <a:solidFill>
                    <a:srgbClr val="080808"/>
                  </a:solidFill>
                  <a:latin typeface="Arial" charset="0"/>
                </a:rPr>
                <a:t>Advantage</a:t>
              </a:r>
            </a:p>
          </p:txBody>
        </p:sp>
      </p:grpSp>
      <p:sp>
        <p:nvSpPr>
          <p:cNvPr id="92" name="AutoShape 21"/>
          <p:cNvSpPr>
            <a:spLocks noChangeArrowheads="1"/>
          </p:cNvSpPr>
          <p:nvPr/>
        </p:nvSpPr>
        <p:spPr bwMode="gray">
          <a:xfrm>
            <a:off x="5215668" y="3286359"/>
            <a:ext cx="2013631" cy="498446"/>
          </a:xfrm>
          <a:prstGeom prst="roundRect">
            <a:avLst>
              <a:gd name="adj" fmla="val 16667"/>
            </a:avLst>
          </a:prstGeom>
          <a:gradFill rotWithShape="1">
            <a:gsLst>
              <a:gs pos="0">
                <a:srgbClr val="4582A7"/>
              </a:gs>
              <a:gs pos="100000">
                <a:srgbClr val="4582A7">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數據安全性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Security</a:t>
            </a:r>
          </a:p>
        </p:txBody>
      </p:sp>
      <p:sp>
        <p:nvSpPr>
          <p:cNvPr id="93" name="AutoShape 22"/>
          <p:cNvSpPr>
            <a:spLocks noChangeArrowheads="1"/>
          </p:cNvSpPr>
          <p:nvPr/>
        </p:nvSpPr>
        <p:spPr bwMode="gray">
          <a:xfrm>
            <a:off x="5748153" y="2003094"/>
            <a:ext cx="2005702" cy="490307"/>
          </a:xfrm>
          <a:prstGeom prst="roundRect">
            <a:avLst>
              <a:gd name="adj" fmla="val 16667"/>
            </a:avLst>
          </a:prstGeom>
          <a:gradFill rotWithShape="1">
            <a:gsLst>
              <a:gs pos="0">
                <a:srgbClr val="7E52CC"/>
              </a:gs>
              <a:gs pos="100000">
                <a:srgbClr val="7E52CC">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數據實時性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Real-time Property</a:t>
            </a:r>
          </a:p>
        </p:txBody>
      </p:sp>
      <p:sp>
        <p:nvSpPr>
          <p:cNvPr id="96" name="AutoShape 25"/>
          <p:cNvSpPr>
            <a:spLocks noChangeArrowheads="1"/>
          </p:cNvSpPr>
          <p:nvPr/>
        </p:nvSpPr>
        <p:spPr bwMode="gray">
          <a:xfrm>
            <a:off x="9241530" y="2003094"/>
            <a:ext cx="2213214" cy="490307"/>
          </a:xfrm>
          <a:prstGeom prst="roundRect">
            <a:avLst>
              <a:gd name="adj" fmla="val 16667"/>
            </a:avLst>
          </a:prstGeom>
          <a:gradFill rotWithShape="1">
            <a:gsLst>
              <a:gs pos="0">
                <a:srgbClr val="7E52CC">
                  <a:gamma/>
                  <a:shade val="46275"/>
                  <a:invGamma/>
                </a:srgbClr>
              </a:gs>
              <a:gs pos="100000">
                <a:srgbClr val="7E52CC"/>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先進性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Advancement</a:t>
            </a:r>
          </a:p>
        </p:txBody>
      </p:sp>
      <p:sp>
        <p:nvSpPr>
          <p:cNvPr id="97" name="AutoShape 26"/>
          <p:cNvSpPr>
            <a:spLocks noChangeArrowheads="1"/>
          </p:cNvSpPr>
          <p:nvPr/>
        </p:nvSpPr>
        <p:spPr bwMode="gray">
          <a:xfrm>
            <a:off x="9250994" y="4480174"/>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靈活性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Flexibility</a:t>
            </a:r>
          </a:p>
        </p:txBody>
      </p:sp>
      <p:sp>
        <p:nvSpPr>
          <p:cNvPr id="100" name="AutoShape 24"/>
          <p:cNvSpPr>
            <a:spLocks noChangeArrowheads="1"/>
          </p:cNvSpPr>
          <p:nvPr/>
        </p:nvSpPr>
        <p:spPr bwMode="gray">
          <a:xfrm>
            <a:off x="9748791" y="3286358"/>
            <a:ext cx="2210009" cy="498447"/>
          </a:xfrm>
          <a:prstGeom prst="roundRect">
            <a:avLst>
              <a:gd name="adj" fmla="val 16667"/>
            </a:avLst>
          </a:prstGeom>
          <a:gradFill rotWithShape="1">
            <a:gsLst>
              <a:gs pos="0">
                <a:srgbClr val="4582A7">
                  <a:gamma/>
                  <a:shade val="46275"/>
                  <a:invGamma/>
                </a:srgbClr>
              </a:gs>
              <a:gs pos="100000">
                <a:srgbClr val="4582A7"/>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穩定性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Stability</a:t>
            </a:r>
          </a:p>
        </p:txBody>
      </p:sp>
      <p:sp>
        <p:nvSpPr>
          <p:cNvPr id="103" name="AutoShape 26"/>
          <p:cNvSpPr>
            <a:spLocks noChangeArrowheads="1"/>
          </p:cNvSpPr>
          <p:nvPr/>
        </p:nvSpPr>
        <p:spPr bwMode="gray">
          <a:xfrm>
            <a:off x="5548905" y="4472468"/>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數據可靠性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Reliability</a:t>
            </a:r>
          </a:p>
        </p:txBody>
      </p:sp>
      <p:grpSp>
        <p:nvGrpSpPr>
          <p:cNvPr id="2" name="组合 1"/>
          <p:cNvGrpSpPr/>
          <p:nvPr/>
        </p:nvGrpSpPr>
        <p:grpSpPr>
          <a:xfrm>
            <a:off x="7063949" y="2003094"/>
            <a:ext cx="2909046" cy="2910448"/>
            <a:chOff x="7063949" y="2003094"/>
            <a:chExt cx="2909046" cy="2910448"/>
          </a:xfrm>
        </p:grpSpPr>
        <p:sp>
          <p:nvSpPr>
            <p:cNvPr id="80" name="Oval 9"/>
            <p:cNvSpPr>
              <a:spLocks noChangeArrowheads="1"/>
            </p:cNvSpPr>
            <p:nvPr/>
          </p:nvSpPr>
          <p:spPr bwMode="gray">
            <a:xfrm>
              <a:off x="7063949" y="2003094"/>
              <a:ext cx="2909046" cy="2910448"/>
            </a:xfrm>
            <a:prstGeom prst="ellipse">
              <a:avLst/>
            </a:prstGeom>
            <a:noFill/>
            <a:ln w="38100" algn="ctr">
              <a:solidFill>
                <a:srgbClr val="808080"/>
              </a:solidFill>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AutoShape 3"/>
            <p:cNvSpPr>
              <a:spLocks noChangeArrowheads="1"/>
            </p:cNvSpPr>
            <p:nvPr/>
          </p:nvSpPr>
          <p:spPr bwMode="invGray">
            <a:xfrm rot="17973186">
              <a:off x="8691782" y="2508508"/>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6" name="组合 3"/>
          <p:cNvGrpSpPr/>
          <p:nvPr/>
        </p:nvGrpSpPr>
        <p:grpSpPr bwMode="auto">
          <a:xfrm>
            <a:off x="2034051" y="624205"/>
            <a:ext cx="492125" cy="319088"/>
            <a:chOff x="3017520" y="601990"/>
            <a:chExt cx="491490" cy="414010"/>
          </a:xfrm>
          <a:solidFill>
            <a:srgbClr val="1602A6"/>
          </a:solidFill>
        </p:grpSpPr>
        <p:sp>
          <p:nvSpPr>
            <p:cNvPr id="27" name="燕尾形 26"/>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8" name="燕尾形 27"/>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0" name="燕尾形 29"/>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3"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34" name="矩形 33"/>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32343948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1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a:off x="903601" y="5473719"/>
            <a:ext cx="6061194" cy="1452724"/>
          </a:xfrm>
          <a:prstGeom prst="ellipse">
            <a:avLst/>
          </a:prstGeom>
          <a:gradFill flip="none" rotWithShape="1">
            <a:gsLst>
              <a:gs pos="100000">
                <a:schemeClr val="tx1">
                  <a:alpha val="0"/>
                </a:schemeClr>
              </a:gs>
              <a:gs pos="0">
                <a:schemeClr val="tx1"/>
              </a:gs>
            </a:gsLst>
            <a:path path="circle">
              <a:fillToRect l="50000" t="50000" r="50000" b="50000"/>
            </a:path>
            <a:tileRect/>
          </a:gra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3" name="组合 19"/>
          <p:cNvGrpSpPr/>
          <p:nvPr/>
        </p:nvGrpSpPr>
        <p:grpSpPr bwMode="auto">
          <a:xfrm>
            <a:off x="6413425" y="4171468"/>
            <a:ext cx="4917528" cy="1879164"/>
            <a:chOff x="5769651" y="3432616"/>
            <a:chExt cx="5250180" cy="1531620"/>
          </a:xfrm>
        </p:grpSpPr>
        <p:sp>
          <p:nvSpPr>
            <p:cNvPr id="34" name="任意多边形 33"/>
            <p:cNvSpPr/>
            <p:nvPr/>
          </p:nvSpPr>
          <p:spPr>
            <a:xfrm>
              <a:off x="5769651" y="3919878"/>
              <a:ext cx="2472727" cy="1044358"/>
            </a:xfrm>
            <a:custGeom>
              <a:avLst/>
              <a:gdLst>
                <a:gd name="connsiteX0" fmla="*/ 2491740 w 2491740"/>
                <a:gd name="connsiteY0" fmla="*/ 678180 h 1043940"/>
                <a:gd name="connsiteX1" fmla="*/ 2446020 w 2491740"/>
                <a:gd name="connsiteY1" fmla="*/ 1043940 h 1043940"/>
                <a:gd name="connsiteX2" fmla="*/ 0 w 2491740"/>
                <a:gd name="connsiteY2" fmla="*/ 297180 h 1043940"/>
                <a:gd name="connsiteX3" fmla="*/ 0 w 2491740"/>
                <a:gd name="connsiteY3" fmla="*/ 0 h 1043940"/>
                <a:gd name="connsiteX4" fmla="*/ 2491740 w 2491740"/>
                <a:gd name="connsiteY4" fmla="*/ 678180 h 1043940"/>
                <a:gd name="connsiteX0-1" fmla="*/ 2472690 w 2472690"/>
                <a:gd name="connsiteY0-2" fmla="*/ 687705 h 1043940"/>
                <a:gd name="connsiteX1-3" fmla="*/ 2446020 w 2472690"/>
                <a:gd name="connsiteY1-4" fmla="*/ 1043940 h 1043940"/>
                <a:gd name="connsiteX2-5" fmla="*/ 0 w 2472690"/>
                <a:gd name="connsiteY2-6" fmla="*/ 297180 h 1043940"/>
                <a:gd name="connsiteX3-7" fmla="*/ 0 w 2472690"/>
                <a:gd name="connsiteY3-8" fmla="*/ 0 h 1043940"/>
                <a:gd name="connsiteX4-9" fmla="*/ 2472690 w 2472690"/>
                <a:gd name="connsiteY4-10" fmla="*/ 687705 h 10439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72690" h="1043940">
                  <a:moveTo>
                    <a:pt x="2472690" y="687705"/>
                  </a:moveTo>
                  <a:lnTo>
                    <a:pt x="2446020" y="1043940"/>
                  </a:lnTo>
                  <a:lnTo>
                    <a:pt x="0" y="297180"/>
                  </a:lnTo>
                  <a:lnTo>
                    <a:pt x="0" y="0"/>
                  </a:lnTo>
                  <a:lnTo>
                    <a:pt x="2472690" y="687705"/>
                  </a:lnTo>
                  <a:close/>
                </a:path>
              </a:pathLst>
            </a:custGeom>
            <a:gradFill>
              <a:gsLst>
                <a:gs pos="100000">
                  <a:schemeClr val="tx1">
                    <a:lumMod val="50000"/>
                    <a:lumOff val="50000"/>
                  </a:schemeClr>
                </a:gs>
                <a:gs pos="0">
                  <a:schemeClr val="tx1">
                    <a:lumMod val="85000"/>
                    <a:lumOff val="15000"/>
                  </a:schemeClr>
                </a:gs>
              </a:gsLst>
              <a:lin ang="90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任意多边形 34"/>
            <p:cNvSpPr/>
            <p:nvPr/>
          </p:nvSpPr>
          <p:spPr>
            <a:xfrm>
              <a:off x="5769651" y="3432616"/>
              <a:ext cx="5250180" cy="1166571"/>
            </a:xfrm>
            <a:custGeom>
              <a:avLst/>
              <a:gdLst>
                <a:gd name="connsiteX0" fmla="*/ 0 w 5265420"/>
                <a:gd name="connsiteY0" fmla="*/ 480060 h 1165860"/>
                <a:gd name="connsiteX1" fmla="*/ 2026920 w 5265420"/>
                <a:gd name="connsiteY1" fmla="*/ 0 h 1165860"/>
                <a:gd name="connsiteX2" fmla="*/ 2125980 w 5265420"/>
                <a:gd name="connsiteY2" fmla="*/ 243840 h 1165860"/>
                <a:gd name="connsiteX3" fmla="*/ 4587240 w 5265420"/>
                <a:gd name="connsiteY3" fmla="*/ 236220 h 1165860"/>
                <a:gd name="connsiteX4" fmla="*/ 5265420 w 5265420"/>
                <a:gd name="connsiteY4" fmla="*/ 792480 h 1165860"/>
                <a:gd name="connsiteX5" fmla="*/ 2354580 w 5265420"/>
                <a:gd name="connsiteY5" fmla="*/ 784860 h 1165860"/>
                <a:gd name="connsiteX6" fmla="*/ 2491740 w 5265420"/>
                <a:gd name="connsiteY6" fmla="*/ 1165860 h 1165860"/>
                <a:gd name="connsiteX7" fmla="*/ 0 w 5265420"/>
                <a:gd name="connsiteY7" fmla="*/ 480060 h 1165860"/>
                <a:gd name="connsiteX0-1" fmla="*/ 0 w 5249545"/>
                <a:gd name="connsiteY0-2" fmla="*/ 480060 h 1165860"/>
                <a:gd name="connsiteX1-3" fmla="*/ 2011045 w 5249545"/>
                <a:gd name="connsiteY1-4" fmla="*/ 0 h 1165860"/>
                <a:gd name="connsiteX2-5" fmla="*/ 2110105 w 5249545"/>
                <a:gd name="connsiteY2-6" fmla="*/ 243840 h 1165860"/>
                <a:gd name="connsiteX3-7" fmla="*/ 4571365 w 5249545"/>
                <a:gd name="connsiteY3-8" fmla="*/ 236220 h 1165860"/>
                <a:gd name="connsiteX4-9" fmla="*/ 5249545 w 5249545"/>
                <a:gd name="connsiteY4-10" fmla="*/ 792480 h 1165860"/>
                <a:gd name="connsiteX5-11" fmla="*/ 2338705 w 5249545"/>
                <a:gd name="connsiteY5-12" fmla="*/ 784860 h 1165860"/>
                <a:gd name="connsiteX6-13" fmla="*/ 2475865 w 5249545"/>
                <a:gd name="connsiteY6-14" fmla="*/ 1165860 h 1165860"/>
                <a:gd name="connsiteX7-15" fmla="*/ 0 w 5249545"/>
                <a:gd name="connsiteY7-16" fmla="*/ 480060 h 1165860"/>
                <a:gd name="connsiteX0-17" fmla="*/ 0 w 5249545"/>
                <a:gd name="connsiteY0-18" fmla="*/ 486410 h 1165860"/>
                <a:gd name="connsiteX1-19" fmla="*/ 2011045 w 5249545"/>
                <a:gd name="connsiteY1-20" fmla="*/ 0 h 1165860"/>
                <a:gd name="connsiteX2-21" fmla="*/ 2110105 w 5249545"/>
                <a:gd name="connsiteY2-22" fmla="*/ 243840 h 1165860"/>
                <a:gd name="connsiteX3-23" fmla="*/ 4571365 w 5249545"/>
                <a:gd name="connsiteY3-24" fmla="*/ 236220 h 1165860"/>
                <a:gd name="connsiteX4-25" fmla="*/ 5249545 w 5249545"/>
                <a:gd name="connsiteY4-26" fmla="*/ 792480 h 1165860"/>
                <a:gd name="connsiteX5-27" fmla="*/ 2338705 w 5249545"/>
                <a:gd name="connsiteY5-28" fmla="*/ 784860 h 1165860"/>
                <a:gd name="connsiteX6-29" fmla="*/ 2475865 w 5249545"/>
                <a:gd name="connsiteY6-30" fmla="*/ 1165860 h 1165860"/>
                <a:gd name="connsiteX7-31" fmla="*/ 0 w 5249545"/>
                <a:gd name="connsiteY7-32" fmla="*/ 486410 h 1165860"/>
              </a:gdLst>
              <a:ahLst/>
              <a:cxnLst>
                <a:cxn ang="0">
                  <a:pos x="connsiteX0-17" y="connsiteY0-18"/>
                </a:cxn>
                <a:cxn ang="0">
                  <a:pos x="connsiteX1-19" y="connsiteY1-20"/>
                </a:cxn>
                <a:cxn ang="0">
                  <a:pos x="connsiteX2-21" y="connsiteY2-22"/>
                </a:cxn>
                <a:cxn ang="0">
                  <a:pos x="connsiteX3-23" y="connsiteY3-24"/>
                </a:cxn>
                <a:cxn ang="0">
                  <a:pos x="connsiteX4-25" y="connsiteY4-26"/>
                </a:cxn>
                <a:cxn ang="0">
                  <a:pos x="connsiteX5-27" y="connsiteY5-28"/>
                </a:cxn>
                <a:cxn ang="0">
                  <a:pos x="connsiteX6-29" y="connsiteY6-30"/>
                </a:cxn>
                <a:cxn ang="0">
                  <a:pos x="connsiteX7-31" y="connsiteY7-32"/>
                </a:cxn>
              </a:cxnLst>
              <a:rect l="l" t="t" r="r" b="b"/>
              <a:pathLst>
                <a:path w="5249545" h="1165860">
                  <a:moveTo>
                    <a:pt x="0" y="486410"/>
                  </a:moveTo>
                  <a:lnTo>
                    <a:pt x="2011045" y="0"/>
                  </a:lnTo>
                  <a:lnTo>
                    <a:pt x="2110105" y="243840"/>
                  </a:lnTo>
                  <a:lnTo>
                    <a:pt x="4571365" y="236220"/>
                  </a:lnTo>
                  <a:lnTo>
                    <a:pt x="5249545" y="792480"/>
                  </a:lnTo>
                  <a:lnTo>
                    <a:pt x="2338705" y="784860"/>
                  </a:lnTo>
                  <a:lnTo>
                    <a:pt x="2475865" y="1165860"/>
                  </a:lnTo>
                  <a:lnTo>
                    <a:pt x="0" y="486410"/>
                  </a:lnTo>
                  <a:close/>
                </a:path>
              </a:pathLst>
            </a:custGeom>
            <a:gradFill>
              <a:gsLst>
                <a:gs pos="100000">
                  <a:schemeClr val="tx1">
                    <a:lumMod val="50000"/>
                    <a:lumOff val="50000"/>
                  </a:schemeClr>
                </a:gs>
                <a:gs pos="0">
                  <a:schemeClr val="tx1">
                    <a:lumMod val="85000"/>
                    <a:lumOff val="15000"/>
                  </a:schemeClr>
                </a:gs>
              </a:gsLst>
              <a:lin ang="90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任意多边形 35"/>
            <p:cNvSpPr/>
            <p:nvPr/>
          </p:nvSpPr>
          <p:spPr>
            <a:xfrm>
              <a:off x="8109060" y="4210330"/>
              <a:ext cx="2910771" cy="342829"/>
            </a:xfrm>
            <a:custGeom>
              <a:avLst/>
              <a:gdLst>
                <a:gd name="connsiteX0" fmla="*/ 0 w 2910840"/>
                <a:gd name="connsiteY0" fmla="*/ 0 h 342900"/>
                <a:gd name="connsiteX1" fmla="*/ 121920 w 2910840"/>
                <a:gd name="connsiteY1" fmla="*/ 342900 h 342900"/>
                <a:gd name="connsiteX2" fmla="*/ 2811780 w 2910840"/>
                <a:gd name="connsiteY2" fmla="*/ 335280 h 342900"/>
                <a:gd name="connsiteX3" fmla="*/ 2910840 w 2910840"/>
                <a:gd name="connsiteY3" fmla="*/ 15240 h 342900"/>
                <a:gd name="connsiteX4" fmla="*/ 0 w 2910840"/>
                <a:gd name="connsiteY4" fmla="*/ 0 h 342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840" h="342900">
                  <a:moveTo>
                    <a:pt x="0" y="0"/>
                  </a:moveTo>
                  <a:lnTo>
                    <a:pt x="121920" y="342900"/>
                  </a:lnTo>
                  <a:lnTo>
                    <a:pt x="2811780" y="335280"/>
                  </a:lnTo>
                  <a:lnTo>
                    <a:pt x="2910840" y="15240"/>
                  </a:lnTo>
                  <a:lnTo>
                    <a:pt x="0" y="0"/>
                  </a:lnTo>
                  <a:close/>
                </a:path>
              </a:pathLst>
            </a:custGeom>
            <a:gradFill>
              <a:gsLst>
                <a:gs pos="100000">
                  <a:schemeClr val="tx1">
                    <a:lumMod val="50000"/>
                    <a:lumOff val="50000"/>
                  </a:schemeClr>
                </a:gs>
                <a:gs pos="0">
                  <a:schemeClr val="tx1">
                    <a:lumMod val="85000"/>
                    <a:lumOff val="15000"/>
                  </a:schemeClr>
                </a:gs>
              </a:gsLst>
              <a:lin ang="90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 name="文本框 24"/>
            <p:cNvSpPr txBox="1">
              <a:spLocks noChangeArrowheads="1"/>
            </p:cNvSpPr>
            <p:nvPr/>
          </p:nvSpPr>
          <p:spPr bwMode="auto">
            <a:xfrm>
              <a:off x="7072653" y="3742680"/>
              <a:ext cx="3531043" cy="32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dirty="0">
                  <a:solidFill>
                    <a:schemeClr val="bg1"/>
                  </a:solidFill>
                  <a:latin typeface="微软雅黑" pitchFamily="34" charset="-122"/>
                  <a:ea typeface="微软雅黑" pitchFamily="34" charset="-122"/>
                </a:rPr>
                <a:t>傳統浸入式監測方式</a:t>
              </a:r>
              <a:r>
                <a:rPr lang="en-US" altLang="zh-CN" sz="2000" dirty="0">
                  <a:solidFill>
                    <a:schemeClr val="bg1"/>
                  </a:solidFill>
                  <a:latin typeface="微软雅黑" pitchFamily="34" charset="-122"/>
                  <a:ea typeface="微软雅黑" pitchFamily="34" charset="-122"/>
                </a:rPr>
                <a:t>90</a:t>
              </a:r>
              <a:r>
                <a:rPr lang="zh-CN" altLang="en-US" sz="2000" dirty="0">
                  <a:solidFill>
                    <a:schemeClr val="bg1"/>
                  </a:solidFill>
                  <a:latin typeface="微软雅黑" pitchFamily="34" charset="-122"/>
                  <a:ea typeface="微软雅黑" pitchFamily="34" charset="-122"/>
                </a:rPr>
                <a:t>天後</a:t>
              </a:r>
            </a:p>
          </p:txBody>
        </p:sp>
      </p:grpSp>
      <p:grpSp>
        <p:nvGrpSpPr>
          <p:cNvPr id="41" name="组合 34"/>
          <p:cNvGrpSpPr/>
          <p:nvPr/>
        </p:nvGrpSpPr>
        <p:grpSpPr>
          <a:xfrm>
            <a:off x="11012679" y="5086156"/>
            <a:ext cx="479591" cy="1278909"/>
            <a:chOff x="7212013" y="141288"/>
            <a:chExt cx="1047750" cy="2794000"/>
          </a:xfrm>
          <a:effectLst>
            <a:outerShdw blurRad="76200" dir="18900000" sy="23000" kx="-1200000" algn="bl" rotWithShape="0">
              <a:prstClr val="black">
                <a:alpha val="20000"/>
              </a:prstClr>
            </a:outerShdw>
          </a:effectLst>
        </p:grpSpPr>
        <p:sp>
          <p:nvSpPr>
            <p:cNvPr id="42" name="Freeform 39"/>
            <p:cNvSpPr>
              <a:spLocks noEditPoints="1"/>
            </p:cNvSpPr>
            <p:nvPr/>
          </p:nvSpPr>
          <p:spPr bwMode="auto">
            <a:xfrm>
              <a:off x="7212013" y="141288"/>
              <a:ext cx="1047750" cy="2794000"/>
            </a:xfrm>
            <a:custGeom>
              <a:avLst/>
              <a:gdLst>
                <a:gd name="T0" fmla="*/ 223 w 472"/>
                <a:gd name="T1" fmla="*/ 735 h 1260"/>
                <a:gd name="T2" fmla="*/ 200 w 472"/>
                <a:gd name="T3" fmla="*/ 854 h 1260"/>
                <a:gd name="T4" fmla="*/ 194 w 472"/>
                <a:gd name="T5" fmla="*/ 1017 h 1260"/>
                <a:gd name="T6" fmla="*/ 157 w 472"/>
                <a:gd name="T7" fmla="*/ 1104 h 1260"/>
                <a:gd name="T8" fmla="*/ 143 w 472"/>
                <a:gd name="T9" fmla="*/ 1158 h 1260"/>
                <a:gd name="T10" fmla="*/ 85 w 472"/>
                <a:gd name="T11" fmla="*/ 1178 h 1260"/>
                <a:gd name="T12" fmla="*/ 25 w 472"/>
                <a:gd name="T13" fmla="*/ 1186 h 1260"/>
                <a:gd name="T14" fmla="*/ 30 w 472"/>
                <a:gd name="T15" fmla="*/ 1152 h 1260"/>
                <a:gd name="T16" fmla="*/ 79 w 472"/>
                <a:gd name="T17" fmla="*/ 1085 h 1260"/>
                <a:gd name="T18" fmla="*/ 96 w 472"/>
                <a:gd name="T19" fmla="*/ 1022 h 1260"/>
                <a:gd name="T20" fmla="*/ 112 w 472"/>
                <a:gd name="T21" fmla="*/ 851 h 1260"/>
                <a:gd name="T22" fmla="*/ 96 w 472"/>
                <a:gd name="T23" fmla="*/ 667 h 1260"/>
                <a:gd name="T24" fmla="*/ 109 w 472"/>
                <a:gd name="T25" fmla="*/ 531 h 1260"/>
                <a:gd name="T26" fmla="*/ 129 w 472"/>
                <a:gd name="T27" fmla="*/ 478 h 1260"/>
                <a:gd name="T28" fmla="*/ 107 w 472"/>
                <a:gd name="T29" fmla="*/ 367 h 1260"/>
                <a:gd name="T30" fmla="*/ 118 w 472"/>
                <a:gd name="T31" fmla="*/ 218 h 1260"/>
                <a:gd name="T32" fmla="*/ 212 w 472"/>
                <a:gd name="T33" fmla="*/ 180 h 1260"/>
                <a:gd name="T34" fmla="*/ 191 w 472"/>
                <a:gd name="T35" fmla="*/ 138 h 1260"/>
                <a:gd name="T36" fmla="*/ 186 w 472"/>
                <a:gd name="T37" fmla="*/ 26 h 1260"/>
                <a:gd name="T38" fmla="*/ 302 w 472"/>
                <a:gd name="T39" fmla="*/ 51 h 1260"/>
                <a:gd name="T40" fmla="*/ 302 w 472"/>
                <a:gd name="T41" fmla="*/ 127 h 1260"/>
                <a:gd name="T42" fmla="*/ 308 w 472"/>
                <a:gd name="T43" fmla="*/ 167 h 1260"/>
                <a:gd name="T44" fmla="*/ 443 w 472"/>
                <a:gd name="T45" fmla="*/ 255 h 1260"/>
                <a:gd name="T46" fmla="*/ 458 w 472"/>
                <a:gd name="T47" fmla="*/ 466 h 1260"/>
                <a:gd name="T48" fmla="*/ 375 w 472"/>
                <a:gd name="T49" fmla="*/ 575 h 1260"/>
                <a:gd name="T50" fmla="*/ 381 w 472"/>
                <a:gd name="T51" fmla="*/ 805 h 1260"/>
                <a:gd name="T52" fmla="*/ 414 w 472"/>
                <a:gd name="T53" fmla="*/ 989 h 1260"/>
                <a:gd name="T54" fmla="*/ 415 w 472"/>
                <a:gd name="T55" fmla="*/ 1094 h 1260"/>
                <a:gd name="T56" fmla="*/ 429 w 472"/>
                <a:gd name="T57" fmla="*/ 1172 h 1260"/>
                <a:gd name="T58" fmla="*/ 421 w 472"/>
                <a:gd name="T59" fmla="*/ 1215 h 1260"/>
                <a:gd name="T60" fmla="*/ 406 w 472"/>
                <a:gd name="T61" fmla="*/ 1260 h 1260"/>
                <a:gd name="T62" fmla="*/ 364 w 472"/>
                <a:gd name="T63" fmla="*/ 1237 h 1260"/>
                <a:gd name="T64" fmla="*/ 358 w 472"/>
                <a:gd name="T65" fmla="*/ 1195 h 1260"/>
                <a:gd name="T66" fmla="*/ 308 w 472"/>
                <a:gd name="T67" fmla="*/ 1104 h 1260"/>
                <a:gd name="T68" fmla="*/ 288 w 472"/>
                <a:gd name="T69" fmla="*/ 1003 h 1260"/>
                <a:gd name="T70" fmla="*/ 281 w 472"/>
                <a:gd name="T71" fmla="*/ 932 h 1260"/>
                <a:gd name="T72" fmla="*/ 256 w 472"/>
                <a:gd name="T73" fmla="*/ 839 h 1260"/>
                <a:gd name="T74" fmla="*/ 223 w 472"/>
                <a:gd name="T75" fmla="*/ 735 h 1260"/>
                <a:gd name="T76" fmla="*/ 360 w 472"/>
                <a:gd name="T77" fmla="*/ 481 h 1260"/>
                <a:gd name="T78" fmla="*/ 377 w 472"/>
                <a:gd name="T79" fmla="*/ 451 h 1260"/>
                <a:gd name="T80" fmla="*/ 386 w 472"/>
                <a:gd name="T81" fmla="*/ 425 h 1260"/>
                <a:gd name="T82" fmla="*/ 385 w 472"/>
                <a:gd name="T83" fmla="*/ 384 h 1260"/>
                <a:gd name="T84" fmla="*/ 370 w 472"/>
                <a:gd name="T85" fmla="*/ 355 h 1260"/>
                <a:gd name="T86" fmla="*/ 366 w 472"/>
                <a:gd name="T87" fmla="*/ 408 h 1260"/>
                <a:gd name="T88" fmla="*/ 360 w 472"/>
                <a:gd name="T89" fmla="*/ 481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2" h="1260">
                  <a:moveTo>
                    <a:pt x="223" y="735"/>
                  </a:moveTo>
                  <a:cubicBezTo>
                    <a:pt x="223" y="735"/>
                    <a:pt x="203" y="782"/>
                    <a:pt x="200" y="854"/>
                  </a:cubicBezTo>
                  <a:cubicBezTo>
                    <a:pt x="197" y="927"/>
                    <a:pt x="208" y="978"/>
                    <a:pt x="194" y="1017"/>
                  </a:cubicBezTo>
                  <a:cubicBezTo>
                    <a:pt x="180" y="1056"/>
                    <a:pt x="157" y="1082"/>
                    <a:pt x="157" y="1104"/>
                  </a:cubicBezTo>
                  <a:cubicBezTo>
                    <a:pt x="157" y="1125"/>
                    <a:pt x="160" y="1156"/>
                    <a:pt x="143" y="1158"/>
                  </a:cubicBezTo>
                  <a:cubicBezTo>
                    <a:pt x="126" y="1159"/>
                    <a:pt x="98" y="1164"/>
                    <a:pt x="85" y="1178"/>
                  </a:cubicBezTo>
                  <a:cubicBezTo>
                    <a:pt x="73" y="1192"/>
                    <a:pt x="50" y="1192"/>
                    <a:pt x="25" y="1186"/>
                  </a:cubicBezTo>
                  <a:cubicBezTo>
                    <a:pt x="0" y="1179"/>
                    <a:pt x="10" y="1164"/>
                    <a:pt x="30" y="1152"/>
                  </a:cubicBezTo>
                  <a:cubicBezTo>
                    <a:pt x="50" y="1139"/>
                    <a:pt x="76" y="1104"/>
                    <a:pt x="79" y="1085"/>
                  </a:cubicBezTo>
                  <a:cubicBezTo>
                    <a:pt x="82" y="1066"/>
                    <a:pt x="95" y="1039"/>
                    <a:pt x="96" y="1022"/>
                  </a:cubicBezTo>
                  <a:cubicBezTo>
                    <a:pt x="98" y="1005"/>
                    <a:pt x="112" y="876"/>
                    <a:pt x="112" y="851"/>
                  </a:cubicBezTo>
                  <a:cubicBezTo>
                    <a:pt x="112" y="826"/>
                    <a:pt x="92" y="712"/>
                    <a:pt x="96" y="667"/>
                  </a:cubicBezTo>
                  <a:cubicBezTo>
                    <a:pt x="101" y="622"/>
                    <a:pt x="99" y="560"/>
                    <a:pt x="109" y="531"/>
                  </a:cubicBezTo>
                  <a:cubicBezTo>
                    <a:pt x="118" y="502"/>
                    <a:pt x="129" y="489"/>
                    <a:pt x="129" y="478"/>
                  </a:cubicBezTo>
                  <a:cubicBezTo>
                    <a:pt x="129" y="464"/>
                    <a:pt x="103" y="445"/>
                    <a:pt x="107" y="367"/>
                  </a:cubicBezTo>
                  <a:cubicBezTo>
                    <a:pt x="110" y="336"/>
                    <a:pt x="95" y="232"/>
                    <a:pt x="118" y="218"/>
                  </a:cubicBezTo>
                  <a:cubicBezTo>
                    <a:pt x="141" y="204"/>
                    <a:pt x="212" y="180"/>
                    <a:pt x="212" y="180"/>
                  </a:cubicBezTo>
                  <a:cubicBezTo>
                    <a:pt x="212" y="180"/>
                    <a:pt x="198" y="161"/>
                    <a:pt x="191" y="138"/>
                  </a:cubicBezTo>
                  <a:cubicBezTo>
                    <a:pt x="183" y="115"/>
                    <a:pt x="152" y="43"/>
                    <a:pt x="186" y="26"/>
                  </a:cubicBezTo>
                  <a:cubicBezTo>
                    <a:pt x="220" y="9"/>
                    <a:pt x="294" y="0"/>
                    <a:pt x="302" y="51"/>
                  </a:cubicBezTo>
                  <a:cubicBezTo>
                    <a:pt x="310" y="102"/>
                    <a:pt x="307" y="108"/>
                    <a:pt x="302" y="127"/>
                  </a:cubicBezTo>
                  <a:cubicBezTo>
                    <a:pt x="298" y="146"/>
                    <a:pt x="298" y="158"/>
                    <a:pt x="308" y="167"/>
                  </a:cubicBezTo>
                  <a:cubicBezTo>
                    <a:pt x="319" y="177"/>
                    <a:pt x="443" y="232"/>
                    <a:pt x="443" y="255"/>
                  </a:cubicBezTo>
                  <a:cubicBezTo>
                    <a:pt x="443" y="255"/>
                    <a:pt x="472" y="435"/>
                    <a:pt x="458" y="466"/>
                  </a:cubicBezTo>
                  <a:cubicBezTo>
                    <a:pt x="445" y="497"/>
                    <a:pt x="398" y="555"/>
                    <a:pt x="375" y="575"/>
                  </a:cubicBezTo>
                  <a:cubicBezTo>
                    <a:pt x="375" y="597"/>
                    <a:pt x="370" y="752"/>
                    <a:pt x="381" y="805"/>
                  </a:cubicBezTo>
                  <a:cubicBezTo>
                    <a:pt x="392" y="857"/>
                    <a:pt x="417" y="958"/>
                    <a:pt x="414" y="989"/>
                  </a:cubicBezTo>
                  <a:cubicBezTo>
                    <a:pt x="410" y="1020"/>
                    <a:pt x="404" y="1066"/>
                    <a:pt x="415" y="1094"/>
                  </a:cubicBezTo>
                  <a:cubicBezTo>
                    <a:pt x="426" y="1122"/>
                    <a:pt x="434" y="1156"/>
                    <a:pt x="429" y="1172"/>
                  </a:cubicBezTo>
                  <a:cubicBezTo>
                    <a:pt x="424" y="1187"/>
                    <a:pt x="420" y="1199"/>
                    <a:pt x="421" y="1215"/>
                  </a:cubicBezTo>
                  <a:cubicBezTo>
                    <a:pt x="423" y="1230"/>
                    <a:pt x="424" y="1260"/>
                    <a:pt x="406" y="1260"/>
                  </a:cubicBezTo>
                  <a:cubicBezTo>
                    <a:pt x="387" y="1260"/>
                    <a:pt x="373" y="1254"/>
                    <a:pt x="364" y="1237"/>
                  </a:cubicBezTo>
                  <a:cubicBezTo>
                    <a:pt x="355" y="1220"/>
                    <a:pt x="375" y="1209"/>
                    <a:pt x="358" y="1195"/>
                  </a:cubicBezTo>
                  <a:cubicBezTo>
                    <a:pt x="341" y="1181"/>
                    <a:pt x="319" y="1136"/>
                    <a:pt x="308" y="1104"/>
                  </a:cubicBezTo>
                  <a:cubicBezTo>
                    <a:pt x="298" y="1071"/>
                    <a:pt x="290" y="1032"/>
                    <a:pt x="288" y="1003"/>
                  </a:cubicBezTo>
                  <a:cubicBezTo>
                    <a:pt x="287" y="974"/>
                    <a:pt x="284" y="941"/>
                    <a:pt x="281" y="932"/>
                  </a:cubicBezTo>
                  <a:cubicBezTo>
                    <a:pt x="278" y="922"/>
                    <a:pt x="256" y="864"/>
                    <a:pt x="256" y="839"/>
                  </a:cubicBezTo>
                  <a:cubicBezTo>
                    <a:pt x="256" y="814"/>
                    <a:pt x="235" y="753"/>
                    <a:pt x="223" y="735"/>
                  </a:cubicBezTo>
                  <a:close/>
                  <a:moveTo>
                    <a:pt x="360" y="481"/>
                  </a:moveTo>
                  <a:cubicBezTo>
                    <a:pt x="377" y="451"/>
                    <a:pt x="377" y="451"/>
                    <a:pt x="377" y="451"/>
                  </a:cubicBezTo>
                  <a:cubicBezTo>
                    <a:pt x="377" y="451"/>
                    <a:pt x="386" y="444"/>
                    <a:pt x="386" y="425"/>
                  </a:cubicBezTo>
                  <a:cubicBezTo>
                    <a:pt x="386" y="406"/>
                    <a:pt x="388" y="393"/>
                    <a:pt x="385" y="384"/>
                  </a:cubicBezTo>
                  <a:cubicBezTo>
                    <a:pt x="381" y="374"/>
                    <a:pt x="370" y="355"/>
                    <a:pt x="370" y="355"/>
                  </a:cubicBezTo>
                  <a:cubicBezTo>
                    <a:pt x="370" y="355"/>
                    <a:pt x="366" y="399"/>
                    <a:pt x="366" y="408"/>
                  </a:cubicBezTo>
                  <a:cubicBezTo>
                    <a:pt x="366" y="417"/>
                    <a:pt x="360" y="481"/>
                    <a:pt x="360" y="481"/>
                  </a:cubicBezTo>
                  <a:close/>
                </a:path>
              </a:pathLst>
            </a:custGeom>
            <a:solidFill>
              <a:schemeClr val="tx1">
                <a:lumMod val="85000"/>
                <a:lumOff val="15000"/>
              </a:schemeClr>
            </a:solidFill>
            <a:ln>
              <a:noFill/>
            </a:ln>
          </p:spPr>
          <p:txBody>
            <a:bodyPr/>
            <a:lstStyle/>
            <a:p>
              <a:pPr fontAlgn="auto">
                <a:spcBef>
                  <a:spcPts val="0"/>
                </a:spcBef>
                <a:spcAft>
                  <a:spcPts val="0"/>
                </a:spcAft>
                <a:defRPr/>
              </a:pPr>
              <a:endParaRPr lang="zh-CN" altLang="en-US">
                <a:latin typeface="+mn-lt"/>
                <a:ea typeface="+mn-ea"/>
              </a:endParaRPr>
            </a:p>
          </p:txBody>
        </p:sp>
        <p:sp>
          <p:nvSpPr>
            <p:cNvPr id="43" name="Freeform 40"/>
            <p:cNvSpPr/>
            <p:nvPr/>
          </p:nvSpPr>
          <p:spPr bwMode="auto">
            <a:xfrm>
              <a:off x="7662863" y="492125"/>
              <a:ext cx="244475" cy="546100"/>
            </a:xfrm>
            <a:custGeom>
              <a:avLst/>
              <a:gdLst>
                <a:gd name="T0" fmla="*/ 0 w 110"/>
                <a:gd name="T1" fmla="*/ 246 h 246"/>
                <a:gd name="T2" fmla="*/ 67 w 110"/>
                <a:gd name="T3" fmla="*/ 102 h 246"/>
                <a:gd name="T4" fmla="*/ 110 w 110"/>
                <a:gd name="T5" fmla="*/ 13 h 246"/>
                <a:gd name="T6" fmla="*/ 98 w 110"/>
                <a:gd name="T7" fmla="*/ 0 h 246"/>
                <a:gd name="T8" fmla="*/ 45 w 110"/>
                <a:gd name="T9" fmla="*/ 44 h 246"/>
                <a:gd name="T10" fmla="*/ 9 w 110"/>
                <a:gd name="T11" fmla="*/ 22 h 246"/>
                <a:gd name="T12" fmla="*/ 2 w 110"/>
                <a:gd name="T13" fmla="*/ 37 h 246"/>
                <a:gd name="T14" fmla="*/ 0 w 110"/>
                <a:gd name="T15" fmla="*/ 246 h 2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246">
                  <a:moveTo>
                    <a:pt x="0" y="246"/>
                  </a:moveTo>
                  <a:cubicBezTo>
                    <a:pt x="0" y="246"/>
                    <a:pt x="50" y="133"/>
                    <a:pt x="67" y="102"/>
                  </a:cubicBezTo>
                  <a:cubicBezTo>
                    <a:pt x="84" y="71"/>
                    <a:pt x="110" y="13"/>
                    <a:pt x="110" y="13"/>
                  </a:cubicBezTo>
                  <a:cubicBezTo>
                    <a:pt x="98" y="0"/>
                    <a:pt x="98" y="0"/>
                    <a:pt x="98" y="0"/>
                  </a:cubicBezTo>
                  <a:cubicBezTo>
                    <a:pt x="98" y="0"/>
                    <a:pt x="57" y="43"/>
                    <a:pt x="45" y="44"/>
                  </a:cubicBezTo>
                  <a:cubicBezTo>
                    <a:pt x="33" y="45"/>
                    <a:pt x="12" y="26"/>
                    <a:pt x="9" y="22"/>
                  </a:cubicBezTo>
                  <a:cubicBezTo>
                    <a:pt x="7" y="17"/>
                    <a:pt x="3" y="25"/>
                    <a:pt x="2" y="37"/>
                  </a:cubicBezTo>
                  <a:cubicBezTo>
                    <a:pt x="1" y="49"/>
                    <a:pt x="0" y="246"/>
                    <a:pt x="0" y="246"/>
                  </a:cubicBezTo>
                  <a:close/>
                </a:path>
              </a:pathLst>
            </a:custGeom>
            <a:solidFill>
              <a:srgbClr val="FFFFFF"/>
            </a:solidFill>
            <a:ln>
              <a:noFill/>
            </a:ln>
          </p:spPr>
          <p:txBody>
            <a:bodyPr/>
            <a:lstStyle/>
            <a:p>
              <a:pPr fontAlgn="auto">
                <a:spcBef>
                  <a:spcPts val="0"/>
                </a:spcBef>
                <a:spcAft>
                  <a:spcPts val="0"/>
                </a:spcAft>
                <a:defRPr/>
              </a:pPr>
              <a:endParaRPr lang="zh-CN" altLang="en-US">
                <a:latin typeface="+mn-lt"/>
                <a:ea typeface="+mn-ea"/>
              </a:endParaRPr>
            </a:p>
          </p:txBody>
        </p:sp>
        <p:sp>
          <p:nvSpPr>
            <p:cNvPr id="44" name="Freeform 41"/>
            <p:cNvSpPr/>
            <p:nvPr/>
          </p:nvSpPr>
          <p:spPr bwMode="auto">
            <a:xfrm>
              <a:off x="7664450" y="592138"/>
              <a:ext cx="114300" cy="431800"/>
            </a:xfrm>
            <a:custGeom>
              <a:avLst/>
              <a:gdLst>
                <a:gd name="T0" fmla="*/ 51 w 51"/>
                <a:gd name="T1" fmla="*/ 14 h 195"/>
                <a:gd name="T2" fmla="*/ 40 w 51"/>
                <a:gd name="T3" fmla="*/ 0 h 195"/>
                <a:gd name="T4" fmla="*/ 26 w 51"/>
                <a:gd name="T5" fmla="*/ 14 h 195"/>
                <a:gd name="T6" fmla="*/ 31 w 51"/>
                <a:gd name="T7" fmla="*/ 28 h 195"/>
                <a:gd name="T8" fmla="*/ 0 w 51"/>
                <a:gd name="T9" fmla="*/ 94 h 195"/>
                <a:gd name="T10" fmla="*/ 0 w 51"/>
                <a:gd name="T11" fmla="*/ 195 h 195"/>
                <a:gd name="T12" fmla="*/ 45 w 51"/>
                <a:gd name="T13" fmla="*/ 97 h 195"/>
                <a:gd name="T14" fmla="*/ 45 w 51"/>
                <a:gd name="T15" fmla="*/ 31 h 195"/>
                <a:gd name="T16" fmla="*/ 51 w 51"/>
                <a:gd name="T17" fmla="*/ 1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95">
                  <a:moveTo>
                    <a:pt x="51" y="14"/>
                  </a:moveTo>
                  <a:cubicBezTo>
                    <a:pt x="51" y="14"/>
                    <a:pt x="47" y="0"/>
                    <a:pt x="40" y="0"/>
                  </a:cubicBezTo>
                  <a:cubicBezTo>
                    <a:pt x="33" y="0"/>
                    <a:pt x="25" y="9"/>
                    <a:pt x="26" y="14"/>
                  </a:cubicBezTo>
                  <a:cubicBezTo>
                    <a:pt x="26" y="19"/>
                    <a:pt x="33" y="24"/>
                    <a:pt x="31" y="28"/>
                  </a:cubicBezTo>
                  <a:cubicBezTo>
                    <a:pt x="28" y="31"/>
                    <a:pt x="1" y="85"/>
                    <a:pt x="0" y="94"/>
                  </a:cubicBezTo>
                  <a:cubicBezTo>
                    <a:pt x="0" y="103"/>
                    <a:pt x="0" y="195"/>
                    <a:pt x="0" y="195"/>
                  </a:cubicBezTo>
                  <a:cubicBezTo>
                    <a:pt x="45" y="97"/>
                    <a:pt x="45" y="97"/>
                    <a:pt x="45" y="97"/>
                  </a:cubicBezTo>
                  <a:cubicBezTo>
                    <a:pt x="45" y="97"/>
                    <a:pt x="44" y="33"/>
                    <a:pt x="45" y="31"/>
                  </a:cubicBezTo>
                  <a:cubicBezTo>
                    <a:pt x="47" y="28"/>
                    <a:pt x="51" y="19"/>
                    <a:pt x="51" y="14"/>
                  </a:cubicBezTo>
                  <a:close/>
                </a:path>
              </a:pathLst>
            </a:custGeom>
            <a:solidFill>
              <a:srgbClr val="4E4D4D"/>
            </a:solidFill>
            <a:ln>
              <a:noFill/>
            </a:ln>
          </p:spPr>
          <p:txBody>
            <a:bodyPr/>
            <a:lstStyle/>
            <a:p>
              <a:pPr fontAlgn="auto">
                <a:spcBef>
                  <a:spcPts val="0"/>
                </a:spcBef>
                <a:spcAft>
                  <a:spcPts val="0"/>
                </a:spcAft>
                <a:defRPr/>
              </a:pPr>
              <a:endParaRPr lang="zh-CN" altLang="en-US">
                <a:latin typeface="+mn-lt"/>
                <a:ea typeface="+mn-ea"/>
              </a:endParaRPr>
            </a:p>
          </p:txBody>
        </p:sp>
        <p:sp>
          <p:nvSpPr>
            <p:cNvPr id="45" name="Freeform 42"/>
            <p:cNvSpPr/>
            <p:nvPr/>
          </p:nvSpPr>
          <p:spPr bwMode="auto">
            <a:xfrm>
              <a:off x="7689850" y="592138"/>
              <a:ext cx="63500" cy="60325"/>
            </a:xfrm>
            <a:custGeom>
              <a:avLst/>
              <a:gdLst>
                <a:gd name="T0" fmla="*/ 0 w 29"/>
                <a:gd name="T1" fmla="*/ 27 h 27"/>
                <a:gd name="T2" fmla="*/ 29 w 29"/>
                <a:gd name="T3" fmla="*/ 0 h 27"/>
                <a:gd name="T4" fmla="*/ 29 w 29"/>
                <a:gd name="T5" fmla="*/ 0 h 27"/>
                <a:gd name="T6" fmla="*/ 29 w 29"/>
                <a:gd name="T7" fmla="*/ 1 h 27"/>
                <a:gd name="T8" fmla="*/ 1 w 29"/>
                <a:gd name="T9" fmla="*/ 27 h 27"/>
                <a:gd name="T10" fmla="*/ 1 w 29"/>
                <a:gd name="T11" fmla="*/ 27 h 27"/>
                <a:gd name="T12" fmla="*/ 1 w 29"/>
                <a:gd name="T13" fmla="*/ 27 h 27"/>
                <a:gd name="T14" fmla="*/ 0 w 2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7">
                  <a:moveTo>
                    <a:pt x="0" y="27"/>
                  </a:moveTo>
                  <a:cubicBezTo>
                    <a:pt x="0" y="12"/>
                    <a:pt x="13" y="0"/>
                    <a:pt x="29" y="0"/>
                  </a:cubicBezTo>
                  <a:cubicBezTo>
                    <a:pt x="29" y="0"/>
                    <a:pt x="29" y="0"/>
                    <a:pt x="29" y="0"/>
                  </a:cubicBezTo>
                  <a:cubicBezTo>
                    <a:pt x="29" y="1"/>
                    <a:pt x="29" y="1"/>
                    <a:pt x="29" y="1"/>
                  </a:cubicBezTo>
                  <a:cubicBezTo>
                    <a:pt x="14" y="1"/>
                    <a:pt x="1" y="13"/>
                    <a:pt x="1" y="27"/>
                  </a:cubicBezTo>
                  <a:cubicBezTo>
                    <a:pt x="1" y="27"/>
                    <a:pt x="1" y="27"/>
                    <a:pt x="1" y="27"/>
                  </a:cubicBezTo>
                  <a:cubicBezTo>
                    <a:pt x="1" y="27"/>
                    <a:pt x="1" y="27"/>
                    <a:pt x="1" y="27"/>
                  </a:cubicBezTo>
                  <a:cubicBezTo>
                    <a:pt x="0" y="27"/>
                    <a:pt x="0" y="27"/>
                    <a:pt x="0" y="27"/>
                  </a:cubicBezTo>
                  <a:close/>
                </a:path>
              </a:pathLst>
            </a:custGeom>
            <a:solidFill>
              <a:srgbClr val="040000"/>
            </a:solidFill>
            <a:ln>
              <a:noFill/>
            </a:ln>
          </p:spPr>
          <p:txBody>
            <a:bodyPr/>
            <a:lstStyle/>
            <a:p>
              <a:pPr fontAlgn="auto">
                <a:spcBef>
                  <a:spcPts val="0"/>
                </a:spcBef>
                <a:spcAft>
                  <a:spcPts val="0"/>
                </a:spcAft>
                <a:defRPr/>
              </a:pPr>
              <a:endParaRPr lang="zh-CN" altLang="en-US">
                <a:latin typeface="+mn-lt"/>
                <a:ea typeface="+mn-ea"/>
              </a:endParaRPr>
            </a:p>
          </p:txBody>
        </p:sp>
        <p:sp>
          <p:nvSpPr>
            <p:cNvPr id="46" name="Freeform 43"/>
            <p:cNvSpPr/>
            <p:nvPr/>
          </p:nvSpPr>
          <p:spPr bwMode="auto">
            <a:xfrm>
              <a:off x="7753350" y="592138"/>
              <a:ext cx="49213" cy="74613"/>
            </a:xfrm>
            <a:custGeom>
              <a:avLst/>
              <a:gdLst>
                <a:gd name="T0" fmla="*/ 20 w 22"/>
                <a:gd name="T1" fmla="*/ 34 h 34"/>
                <a:gd name="T2" fmla="*/ 0 w 22"/>
                <a:gd name="T3" fmla="*/ 1 h 34"/>
                <a:gd name="T4" fmla="*/ 0 w 22"/>
                <a:gd name="T5" fmla="*/ 1 h 34"/>
                <a:gd name="T6" fmla="*/ 0 w 22"/>
                <a:gd name="T7" fmla="*/ 0 h 34"/>
                <a:gd name="T8" fmla="*/ 22 w 22"/>
                <a:gd name="T9" fmla="*/ 34 h 34"/>
                <a:gd name="T10" fmla="*/ 22 w 22"/>
                <a:gd name="T11" fmla="*/ 34 h 34"/>
                <a:gd name="T12" fmla="*/ 22 w 22"/>
                <a:gd name="T13" fmla="*/ 34 h 34"/>
                <a:gd name="T14" fmla="*/ 20 w 22"/>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4">
                  <a:moveTo>
                    <a:pt x="20" y="34"/>
                  </a:moveTo>
                  <a:cubicBezTo>
                    <a:pt x="20" y="16"/>
                    <a:pt x="10" y="1"/>
                    <a:pt x="0" y="1"/>
                  </a:cubicBezTo>
                  <a:cubicBezTo>
                    <a:pt x="0" y="1"/>
                    <a:pt x="0" y="1"/>
                    <a:pt x="0" y="1"/>
                  </a:cubicBezTo>
                  <a:cubicBezTo>
                    <a:pt x="0" y="0"/>
                    <a:pt x="0" y="0"/>
                    <a:pt x="0" y="0"/>
                  </a:cubicBezTo>
                  <a:cubicBezTo>
                    <a:pt x="11" y="0"/>
                    <a:pt x="22" y="16"/>
                    <a:pt x="22" y="34"/>
                  </a:cubicBezTo>
                  <a:cubicBezTo>
                    <a:pt x="22" y="34"/>
                    <a:pt x="22" y="34"/>
                    <a:pt x="22" y="34"/>
                  </a:cubicBezTo>
                  <a:cubicBezTo>
                    <a:pt x="22" y="34"/>
                    <a:pt x="22" y="34"/>
                    <a:pt x="22" y="34"/>
                  </a:cubicBezTo>
                  <a:cubicBezTo>
                    <a:pt x="20" y="34"/>
                    <a:pt x="20" y="34"/>
                    <a:pt x="20" y="34"/>
                  </a:cubicBezTo>
                  <a:close/>
                </a:path>
              </a:pathLst>
            </a:custGeom>
            <a:solidFill>
              <a:srgbClr val="040000"/>
            </a:solidFill>
            <a:ln>
              <a:noFill/>
            </a:ln>
          </p:spPr>
          <p:txBody>
            <a:bodyPr/>
            <a:lstStyle/>
            <a:p>
              <a:pPr fontAlgn="auto">
                <a:spcBef>
                  <a:spcPts val="0"/>
                </a:spcBef>
                <a:spcAft>
                  <a:spcPts val="0"/>
                </a:spcAft>
                <a:defRPr/>
              </a:pPr>
              <a:endParaRPr lang="zh-CN" altLang="en-US">
                <a:latin typeface="+mn-lt"/>
                <a:ea typeface="+mn-ea"/>
              </a:endParaRPr>
            </a:p>
          </p:txBody>
        </p:sp>
        <p:sp>
          <p:nvSpPr>
            <p:cNvPr id="47" name="Freeform 44"/>
            <p:cNvSpPr/>
            <p:nvPr/>
          </p:nvSpPr>
          <p:spPr bwMode="auto">
            <a:xfrm>
              <a:off x="7664450" y="593725"/>
              <a:ext cx="26988" cy="58738"/>
            </a:xfrm>
            <a:custGeom>
              <a:avLst/>
              <a:gdLst>
                <a:gd name="T0" fmla="*/ 0 w 17"/>
                <a:gd name="T1" fmla="*/ 2 h 37"/>
                <a:gd name="T2" fmla="*/ 2 w 17"/>
                <a:gd name="T3" fmla="*/ 0 h 37"/>
                <a:gd name="T4" fmla="*/ 17 w 17"/>
                <a:gd name="T5" fmla="*/ 37 h 37"/>
                <a:gd name="T6" fmla="*/ 16 w 17"/>
                <a:gd name="T7" fmla="*/ 37 h 37"/>
                <a:gd name="T8" fmla="*/ 0 w 17"/>
                <a:gd name="T9" fmla="*/ 2 h 37"/>
                <a:gd name="T10" fmla="*/ 0 w 17"/>
                <a:gd name="T11" fmla="*/ 2 h 37"/>
              </a:gdLst>
              <a:ahLst/>
              <a:cxnLst>
                <a:cxn ang="0">
                  <a:pos x="T0" y="T1"/>
                </a:cxn>
                <a:cxn ang="0">
                  <a:pos x="T2" y="T3"/>
                </a:cxn>
                <a:cxn ang="0">
                  <a:pos x="T4" y="T5"/>
                </a:cxn>
                <a:cxn ang="0">
                  <a:pos x="T6" y="T7"/>
                </a:cxn>
                <a:cxn ang="0">
                  <a:pos x="T8" y="T9"/>
                </a:cxn>
                <a:cxn ang="0">
                  <a:pos x="T10" y="T11"/>
                </a:cxn>
              </a:cxnLst>
              <a:rect l="0" t="0" r="r" b="b"/>
              <a:pathLst>
                <a:path w="17" h="37">
                  <a:moveTo>
                    <a:pt x="0" y="2"/>
                  </a:moveTo>
                  <a:lnTo>
                    <a:pt x="2" y="0"/>
                  </a:lnTo>
                  <a:lnTo>
                    <a:pt x="17" y="37"/>
                  </a:lnTo>
                  <a:lnTo>
                    <a:pt x="16" y="37"/>
                  </a:lnTo>
                  <a:lnTo>
                    <a:pt x="0" y="2"/>
                  </a:lnTo>
                  <a:lnTo>
                    <a:pt x="0" y="2"/>
                  </a:lnTo>
                  <a:close/>
                </a:path>
              </a:pathLst>
            </a:custGeom>
            <a:solidFill>
              <a:srgbClr val="040000"/>
            </a:solidFill>
            <a:ln>
              <a:noFill/>
            </a:ln>
          </p:spPr>
          <p:txBody>
            <a:bodyPr/>
            <a:lstStyle/>
            <a:p>
              <a:pPr fontAlgn="auto">
                <a:spcBef>
                  <a:spcPts val="0"/>
                </a:spcBef>
                <a:spcAft>
                  <a:spcPts val="0"/>
                </a:spcAft>
                <a:defRPr/>
              </a:pPr>
              <a:endParaRPr lang="zh-CN" altLang="en-US">
                <a:latin typeface="+mn-lt"/>
                <a:ea typeface="+mn-ea"/>
              </a:endParaRPr>
            </a:p>
          </p:txBody>
        </p:sp>
        <p:sp>
          <p:nvSpPr>
            <p:cNvPr id="48" name="Freeform 45"/>
            <p:cNvSpPr/>
            <p:nvPr/>
          </p:nvSpPr>
          <p:spPr bwMode="auto">
            <a:xfrm>
              <a:off x="7797800" y="596900"/>
              <a:ext cx="73025" cy="73025"/>
            </a:xfrm>
            <a:custGeom>
              <a:avLst/>
              <a:gdLst>
                <a:gd name="T0" fmla="*/ 0 w 46"/>
                <a:gd name="T1" fmla="*/ 44 h 46"/>
                <a:gd name="T2" fmla="*/ 45 w 46"/>
                <a:gd name="T3" fmla="*/ 0 h 46"/>
                <a:gd name="T4" fmla="*/ 46 w 46"/>
                <a:gd name="T5" fmla="*/ 1 h 46"/>
                <a:gd name="T6" fmla="*/ 2 w 46"/>
                <a:gd name="T7" fmla="*/ 46 h 46"/>
                <a:gd name="T8" fmla="*/ 0 w 46"/>
                <a:gd name="T9" fmla="*/ 44 h 46"/>
                <a:gd name="T10" fmla="*/ 0 w 46"/>
                <a:gd name="T11" fmla="*/ 44 h 46"/>
              </a:gdLst>
              <a:ahLst/>
              <a:cxnLst>
                <a:cxn ang="0">
                  <a:pos x="T0" y="T1"/>
                </a:cxn>
                <a:cxn ang="0">
                  <a:pos x="T2" y="T3"/>
                </a:cxn>
                <a:cxn ang="0">
                  <a:pos x="T4" y="T5"/>
                </a:cxn>
                <a:cxn ang="0">
                  <a:pos x="T6" y="T7"/>
                </a:cxn>
                <a:cxn ang="0">
                  <a:pos x="T8" y="T9"/>
                </a:cxn>
                <a:cxn ang="0">
                  <a:pos x="T10" y="T11"/>
                </a:cxn>
              </a:cxnLst>
              <a:rect l="0" t="0" r="r" b="b"/>
              <a:pathLst>
                <a:path w="46" h="46">
                  <a:moveTo>
                    <a:pt x="0" y="44"/>
                  </a:moveTo>
                  <a:lnTo>
                    <a:pt x="45" y="0"/>
                  </a:lnTo>
                  <a:lnTo>
                    <a:pt x="46" y="1"/>
                  </a:lnTo>
                  <a:lnTo>
                    <a:pt x="2" y="46"/>
                  </a:lnTo>
                  <a:lnTo>
                    <a:pt x="0" y="44"/>
                  </a:lnTo>
                  <a:lnTo>
                    <a:pt x="0" y="44"/>
                  </a:lnTo>
                  <a:close/>
                </a:path>
              </a:pathLst>
            </a:custGeom>
            <a:solidFill>
              <a:srgbClr val="040000"/>
            </a:solidFill>
            <a:ln>
              <a:noFill/>
            </a:ln>
          </p:spPr>
          <p:txBody>
            <a:bodyPr/>
            <a:lstStyle/>
            <a:p>
              <a:pPr fontAlgn="auto">
                <a:spcBef>
                  <a:spcPts val="0"/>
                </a:spcBef>
                <a:spcAft>
                  <a:spcPts val="0"/>
                </a:spcAft>
                <a:defRPr/>
              </a:pPr>
              <a:endParaRPr lang="zh-CN" altLang="en-US">
                <a:latin typeface="+mn-lt"/>
                <a:ea typeface="+mn-ea"/>
              </a:endParaRPr>
            </a:p>
          </p:txBody>
        </p:sp>
      </p:grpSp>
      <p:grpSp>
        <p:nvGrpSpPr>
          <p:cNvPr id="49" name="组合 48"/>
          <p:cNvGrpSpPr/>
          <p:nvPr/>
        </p:nvGrpSpPr>
        <p:grpSpPr bwMode="auto">
          <a:xfrm>
            <a:off x="1060450" y="4171468"/>
            <a:ext cx="5181609" cy="1955819"/>
            <a:chOff x="1060491" y="3927916"/>
            <a:chExt cx="6497955" cy="2156460"/>
          </a:xfrm>
          <a:solidFill>
            <a:srgbClr val="1602A6"/>
          </a:solidFill>
        </p:grpSpPr>
        <p:sp>
          <p:nvSpPr>
            <p:cNvPr id="50" name="任意多边形 49"/>
            <p:cNvSpPr/>
            <p:nvPr/>
          </p:nvSpPr>
          <p:spPr>
            <a:xfrm>
              <a:off x="1060491" y="3927916"/>
              <a:ext cx="6497955" cy="1729611"/>
            </a:xfrm>
            <a:custGeom>
              <a:avLst/>
              <a:gdLst>
                <a:gd name="connsiteX0" fmla="*/ 1005840 w 6438900"/>
                <a:gd name="connsiteY0" fmla="*/ 312420 h 1729740"/>
                <a:gd name="connsiteX1" fmla="*/ 0 w 6438900"/>
                <a:gd name="connsiteY1" fmla="*/ 1112520 h 1729740"/>
                <a:gd name="connsiteX2" fmla="*/ 3573780 w 6438900"/>
                <a:gd name="connsiteY2" fmla="*/ 1120140 h 1729740"/>
                <a:gd name="connsiteX3" fmla="*/ 3276600 w 6438900"/>
                <a:gd name="connsiteY3" fmla="*/ 1729740 h 1729740"/>
                <a:gd name="connsiteX4" fmla="*/ 6438900 w 6438900"/>
                <a:gd name="connsiteY4" fmla="*/ 662940 h 1729740"/>
                <a:gd name="connsiteX5" fmla="*/ 4053840 w 6438900"/>
                <a:gd name="connsiteY5" fmla="*/ 0 h 1729740"/>
                <a:gd name="connsiteX6" fmla="*/ 3916680 w 6438900"/>
                <a:gd name="connsiteY6" fmla="*/ 335280 h 1729740"/>
                <a:gd name="connsiteX7" fmla="*/ 1005840 w 6438900"/>
                <a:gd name="connsiteY7" fmla="*/ 312420 h 1729740"/>
                <a:gd name="connsiteX0-1" fmla="*/ 1013460 w 6446520"/>
                <a:gd name="connsiteY0-2" fmla="*/ 312420 h 1729740"/>
                <a:gd name="connsiteX1-3" fmla="*/ 0 w 6446520"/>
                <a:gd name="connsiteY1-4" fmla="*/ 1112520 h 1729740"/>
                <a:gd name="connsiteX2-5" fmla="*/ 3581400 w 6446520"/>
                <a:gd name="connsiteY2-6" fmla="*/ 1120140 h 1729740"/>
                <a:gd name="connsiteX3-7" fmla="*/ 3284220 w 6446520"/>
                <a:gd name="connsiteY3-8" fmla="*/ 1729740 h 1729740"/>
                <a:gd name="connsiteX4-9" fmla="*/ 6446520 w 6446520"/>
                <a:gd name="connsiteY4-10" fmla="*/ 662940 h 1729740"/>
                <a:gd name="connsiteX5-11" fmla="*/ 4061460 w 6446520"/>
                <a:gd name="connsiteY5-12" fmla="*/ 0 h 1729740"/>
                <a:gd name="connsiteX6-13" fmla="*/ 3924300 w 6446520"/>
                <a:gd name="connsiteY6-14" fmla="*/ 335280 h 1729740"/>
                <a:gd name="connsiteX7-15" fmla="*/ 1013460 w 6446520"/>
                <a:gd name="connsiteY7-16" fmla="*/ 312420 h 1729740"/>
                <a:gd name="connsiteX0-17" fmla="*/ 1036320 w 6469380"/>
                <a:gd name="connsiteY0-18" fmla="*/ 312420 h 1729740"/>
                <a:gd name="connsiteX1-19" fmla="*/ 0 w 6469380"/>
                <a:gd name="connsiteY1-20" fmla="*/ 1112520 h 1729740"/>
                <a:gd name="connsiteX2-21" fmla="*/ 3604260 w 6469380"/>
                <a:gd name="connsiteY2-22" fmla="*/ 1120140 h 1729740"/>
                <a:gd name="connsiteX3-23" fmla="*/ 3307080 w 6469380"/>
                <a:gd name="connsiteY3-24" fmla="*/ 1729740 h 1729740"/>
                <a:gd name="connsiteX4-25" fmla="*/ 6469380 w 6469380"/>
                <a:gd name="connsiteY4-26" fmla="*/ 662940 h 1729740"/>
                <a:gd name="connsiteX5-27" fmla="*/ 4084320 w 6469380"/>
                <a:gd name="connsiteY5-28" fmla="*/ 0 h 1729740"/>
                <a:gd name="connsiteX6-29" fmla="*/ 3947160 w 6469380"/>
                <a:gd name="connsiteY6-30" fmla="*/ 335280 h 1729740"/>
                <a:gd name="connsiteX7-31" fmla="*/ 1036320 w 6469380"/>
                <a:gd name="connsiteY7-32" fmla="*/ 312420 h 1729740"/>
                <a:gd name="connsiteX0-33" fmla="*/ 1036320 w 6497955"/>
                <a:gd name="connsiteY0-34" fmla="*/ 312420 h 1729740"/>
                <a:gd name="connsiteX1-35" fmla="*/ 0 w 6497955"/>
                <a:gd name="connsiteY1-36" fmla="*/ 1112520 h 1729740"/>
                <a:gd name="connsiteX2-37" fmla="*/ 3604260 w 6497955"/>
                <a:gd name="connsiteY2-38" fmla="*/ 1120140 h 1729740"/>
                <a:gd name="connsiteX3-39" fmla="*/ 3307080 w 6497955"/>
                <a:gd name="connsiteY3-40" fmla="*/ 1729740 h 1729740"/>
                <a:gd name="connsiteX4-41" fmla="*/ 6497955 w 6497955"/>
                <a:gd name="connsiteY4-42" fmla="*/ 662940 h 1729740"/>
                <a:gd name="connsiteX5-43" fmla="*/ 4084320 w 6497955"/>
                <a:gd name="connsiteY5-44" fmla="*/ 0 h 1729740"/>
                <a:gd name="connsiteX6-45" fmla="*/ 3947160 w 6497955"/>
                <a:gd name="connsiteY6-46" fmla="*/ 335280 h 1729740"/>
                <a:gd name="connsiteX7-47" fmla="*/ 1036320 w 6497955"/>
                <a:gd name="connsiteY7-48" fmla="*/ 312420 h 1729740"/>
              </a:gdLst>
              <a:ahLst/>
              <a:cxnLst>
                <a:cxn ang="0">
                  <a:pos x="connsiteX0-33" y="connsiteY0-34"/>
                </a:cxn>
                <a:cxn ang="0">
                  <a:pos x="connsiteX1-35" y="connsiteY1-36"/>
                </a:cxn>
                <a:cxn ang="0">
                  <a:pos x="connsiteX2-37" y="connsiteY2-38"/>
                </a:cxn>
                <a:cxn ang="0">
                  <a:pos x="connsiteX3-39" y="connsiteY3-40"/>
                </a:cxn>
                <a:cxn ang="0">
                  <a:pos x="connsiteX4-41" y="connsiteY4-42"/>
                </a:cxn>
                <a:cxn ang="0">
                  <a:pos x="connsiteX5-43" y="connsiteY5-44"/>
                </a:cxn>
                <a:cxn ang="0">
                  <a:pos x="connsiteX6-45" y="connsiteY6-46"/>
                </a:cxn>
                <a:cxn ang="0">
                  <a:pos x="connsiteX7-47" y="connsiteY7-48"/>
                </a:cxn>
              </a:cxnLst>
              <a:rect l="l" t="t" r="r" b="b"/>
              <a:pathLst>
                <a:path w="6497955" h="1729740">
                  <a:moveTo>
                    <a:pt x="1036320" y="312420"/>
                  </a:moveTo>
                  <a:lnTo>
                    <a:pt x="0" y="1112520"/>
                  </a:lnTo>
                  <a:lnTo>
                    <a:pt x="3604260" y="1120140"/>
                  </a:lnTo>
                  <a:lnTo>
                    <a:pt x="3307080" y="1729740"/>
                  </a:lnTo>
                  <a:lnTo>
                    <a:pt x="6497955" y="662940"/>
                  </a:lnTo>
                  <a:lnTo>
                    <a:pt x="4084320" y="0"/>
                  </a:lnTo>
                  <a:lnTo>
                    <a:pt x="3947160" y="335280"/>
                  </a:lnTo>
                  <a:lnTo>
                    <a:pt x="1036320" y="31242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任意多边形 50"/>
            <p:cNvSpPr/>
            <p:nvPr/>
          </p:nvSpPr>
          <p:spPr>
            <a:xfrm>
              <a:off x="1068429" y="5032328"/>
              <a:ext cx="3595862" cy="412568"/>
            </a:xfrm>
            <a:custGeom>
              <a:avLst/>
              <a:gdLst>
                <a:gd name="connsiteX0" fmla="*/ 0 w 3596640"/>
                <a:gd name="connsiteY0" fmla="*/ 0 h 411480"/>
                <a:gd name="connsiteX1" fmla="*/ 160020 w 3596640"/>
                <a:gd name="connsiteY1" fmla="*/ 411480 h 411480"/>
                <a:gd name="connsiteX2" fmla="*/ 3413760 w 3596640"/>
                <a:gd name="connsiteY2" fmla="*/ 403860 h 411480"/>
                <a:gd name="connsiteX3" fmla="*/ 3596640 w 3596640"/>
                <a:gd name="connsiteY3" fmla="*/ 0 h 411480"/>
                <a:gd name="connsiteX4" fmla="*/ 0 w 3596640"/>
                <a:gd name="connsiteY4" fmla="*/ 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6640" h="411480">
                  <a:moveTo>
                    <a:pt x="0" y="0"/>
                  </a:moveTo>
                  <a:lnTo>
                    <a:pt x="160020" y="411480"/>
                  </a:lnTo>
                  <a:lnTo>
                    <a:pt x="3413760" y="403860"/>
                  </a:lnTo>
                  <a:lnTo>
                    <a:pt x="3596640" y="0"/>
                  </a:lnTo>
                  <a:lnTo>
                    <a:pt x="0"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任意多边形 51"/>
            <p:cNvSpPr/>
            <p:nvPr/>
          </p:nvSpPr>
          <p:spPr>
            <a:xfrm>
              <a:off x="4351540" y="4588024"/>
              <a:ext cx="3205318" cy="1496352"/>
            </a:xfrm>
            <a:custGeom>
              <a:avLst/>
              <a:gdLst>
                <a:gd name="connsiteX0" fmla="*/ 0 w 3200400"/>
                <a:gd name="connsiteY0" fmla="*/ 1082040 h 1501140"/>
                <a:gd name="connsiteX1" fmla="*/ 91440 w 3200400"/>
                <a:gd name="connsiteY1" fmla="*/ 1501140 h 1501140"/>
                <a:gd name="connsiteX2" fmla="*/ 3169920 w 3200400"/>
                <a:gd name="connsiteY2" fmla="*/ 373380 h 1501140"/>
                <a:gd name="connsiteX3" fmla="*/ 3200400 w 3200400"/>
                <a:gd name="connsiteY3" fmla="*/ 0 h 1501140"/>
                <a:gd name="connsiteX4" fmla="*/ 0 w 3200400"/>
                <a:gd name="connsiteY4" fmla="*/ 1082040 h 1501140"/>
                <a:gd name="connsiteX0-1" fmla="*/ 0 w 3205162"/>
                <a:gd name="connsiteY0-2" fmla="*/ 1077278 h 1496378"/>
                <a:gd name="connsiteX1-3" fmla="*/ 91440 w 3205162"/>
                <a:gd name="connsiteY1-4" fmla="*/ 1496378 h 1496378"/>
                <a:gd name="connsiteX2-5" fmla="*/ 3169920 w 3205162"/>
                <a:gd name="connsiteY2-6" fmla="*/ 368618 h 1496378"/>
                <a:gd name="connsiteX3-7" fmla="*/ 3205162 w 3205162"/>
                <a:gd name="connsiteY3-8" fmla="*/ 0 h 1496378"/>
                <a:gd name="connsiteX4-9" fmla="*/ 0 w 3205162"/>
                <a:gd name="connsiteY4-10" fmla="*/ 1077278 h 149637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05162" h="1496378">
                  <a:moveTo>
                    <a:pt x="0" y="1077278"/>
                  </a:moveTo>
                  <a:lnTo>
                    <a:pt x="91440" y="1496378"/>
                  </a:lnTo>
                  <a:lnTo>
                    <a:pt x="3169920" y="368618"/>
                  </a:lnTo>
                  <a:lnTo>
                    <a:pt x="3205162" y="0"/>
                  </a:lnTo>
                  <a:lnTo>
                    <a:pt x="0" y="1077278"/>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文本框 11"/>
            <p:cNvSpPr txBox="1">
              <a:spLocks noChangeArrowheads="1"/>
            </p:cNvSpPr>
            <p:nvPr/>
          </p:nvSpPr>
          <p:spPr bwMode="auto">
            <a:xfrm>
              <a:off x="2150116" y="4439396"/>
              <a:ext cx="3307477" cy="3999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000" dirty="0">
                  <a:solidFill>
                    <a:schemeClr val="bg1"/>
                  </a:solidFill>
                  <a:latin typeface="微软雅黑" pitchFamily="34" charset="-122"/>
                  <a:ea typeface="微软雅黑" pitchFamily="34" charset="-122"/>
                </a:rPr>
                <a:t>縮微實驗室監測方式</a:t>
              </a:r>
              <a:r>
                <a:rPr lang="en-US" altLang="zh-CN" sz="2000" dirty="0">
                  <a:solidFill>
                    <a:schemeClr val="bg1"/>
                  </a:solidFill>
                  <a:latin typeface="微软雅黑" pitchFamily="34" charset="-122"/>
                  <a:ea typeface="微软雅黑" pitchFamily="34" charset="-122"/>
                </a:rPr>
                <a:t>90</a:t>
              </a:r>
              <a:r>
                <a:rPr lang="zh-CN" altLang="en-US" sz="2000" dirty="0">
                  <a:solidFill>
                    <a:schemeClr val="bg1"/>
                  </a:solidFill>
                  <a:latin typeface="微软雅黑" pitchFamily="34" charset="-122"/>
                  <a:ea typeface="微软雅黑" pitchFamily="34" charset="-122"/>
                </a:rPr>
                <a:t>天後</a:t>
              </a:r>
            </a:p>
          </p:txBody>
        </p:sp>
      </p:grpSp>
      <p:sp>
        <p:nvSpPr>
          <p:cNvPr id="29" name="椭圆 28"/>
          <p:cNvSpPr/>
          <p:nvPr/>
        </p:nvSpPr>
        <p:spPr>
          <a:xfrm>
            <a:off x="5978752" y="5452908"/>
            <a:ext cx="6061194" cy="1452724"/>
          </a:xfrm>
          <a:prstGeom prst="ellipse">
            <a:avLst/>
          </a:prstGeom>
          <a:gradFill flip="none" rotWithShape="1">
            <a:gsLst>
              <a:gs pos="100000">
                <a:schemeClr val="tx1">
                  <a:alpha val="0"/>
                </a:schemeClr>
              </a:gs>
              <a:gs pos="0">
                <a:schemeClr val="tx1"/>
              </a:gs>
            </a:gsLst>
            <a:path path="circle">
              <a:fillToRect l="50000" t="50000" r="50000" b="50000"/>
            </a:path>
            <a:tileRect/>
          </a:gra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2" name="组合 21"/>
          <p:cNvGrpSpPr/>
          <p:nvPr/>
        </p:nvGrpSpPr>
        <p:grpSpPr>
          <a:xfrm>
            <a:off x="8129699" y="1720507"/>
            <a:ext cx="2783515" cy="2669845"/>
            <a:chOff x="8358527" y="-2164583"/>
            <a:chExt cx="2783515" cy="2669845"/>
          </a:xfrm>
        </p:grpSpPr>
        <p:pic>
          <p:nvPicPr>
            <p:cNvPr id="23" name="Picture 10" descr="P103025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8527" y="-2164583"/>
              <a:ext cx="2783515" cy="26698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椭圆 23"/>
            <p:cNvSpPr>
              <a:spLocks noChangeAspect="1"/>
            </p:cNvSpPr>
            <p:nvPr/>
          </p:nvSpPr>
          <p:spPr>
            <a:xfrm>
              <a:off x="9443330" y="-750635"/>
              <a:ext cx="613908" cy="617669"/>
            </a:xfrm>
            <a:prstGeom prst="ellipse">
              <a:avLst/>
            </a:prstGeom>
            <a:noFill/>
            <a:ln w="571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5020" y="1605058"/>
            <a:ext cx="2802405" cy="27908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矩形 2"/>
          <p:cNvSpPr/>
          <p:nvPr/>
        </p:nvSpPr>
        <p:spPr>
          <a:xfrm>
            <a:off x="4825128" y="2088400"/>
            <a:ext cx="2831327" cy="1862048"/>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altLang="zh-CN" sz="11500" b="1" cap="all" spc="0" dirty="0">
                <a:ln w="0"/>
                <a:solidFill>
                  <a:srgbClr val="1602A6"/>
                </a:solidFill>
                <a:effectLst>
                  <a:reflection blurRad="12700" stA="50000" endPos="50000" dist="5000" dir="5400000" sy="-100000" rotWithShape="0"/>
                </a:effectLst>
              </a:rPr>
              <a:t>PK</a:t>
            </a:r>
            <a:endParaRPr lang="zh-CN" altLang="en-US" sz="11500" b="1" cap="all" spc="0" dirty="0">
              <a:ln w="0"/>
              <a:solidFill>
                <a:srgbClr val="1602A6"/>
              </a:solidFill>
              <a:effectLst>
                <a:reflection blurRad="12700" stA="50000" endPos="50000" dist="5000" dir="5400000" sy="-100000" rotWithShape="0"/>
              </a:effectLst>
            </a:endParaRPr>
          </a:p>
        </p:txBody>
      </p:sp>
      <p:grpSp>
        <p:nvGrpSpPr>
          <p:cNvPr id="27" name="组合 3"/>
          <p:cNvGrpSpPr/>
          <p:nvPr/>
        </p:nvGrpSpPr>
        <p:grpSpPr bwMode="auto">
          <a:xfrm>
            <a:off x="2034051" y="624205"/>
            <a:ext cx="492125" cy="319088"/>
            <a:chOff x="3017520" y="601990"/>
            <a:chExt cx="491490" cy="414010"/>
          </a:xfrm>
          <a:solidFill>
            <a:srgbClr val="1602A6"/>
          </a:solidFill>
        </p:grpSpPr>
        <p:sp>
          <p:nvSpPr>
            <p:cNvPr id="28" name="燕尾形 27"/>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0" name="燕尾形 29"/>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1" name="燕尾形 30"/>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54"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55" name="文本框 1"/>
          <p:cNvSpPr txBox="1">
            <a:spLocks noChangeArrowheads="1"/>
          </p:cNvSpPr>
          <p:nvPr/>
        </p:nvSpPr>
        <p:spPr bwMode="auto">
          <a:xfrm>
            <a:off x="2508805" y="56815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穩定性</a:t>
            </a:r>
          </a:p>
        </p:txBody>
      </p:sp>
      <p:sp>
        <p:nvSpPr>
          <p:cNvPr id="38" name="矩形 37"/>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7531450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800"/>
                                        <p:tgtEl>
                                          <p:spTgt spid="41"/>
                                        </p:tgtEl>
                                      </p:cBhvr>
                                    </p:animEffect>
                                    <p:anim calcmode="lin" valueType="num">
                                      <p:cBhvr>
                                        <p:cTn id="8" dur="800" fill="hold"/>
                                        <p:tgtEl>
                                          <p:spTgt spid="41"/>
                                        </p:tgtEl>
                                        <p:attrNameLst>
                                          <p:attrName>ppt_x</p:attrName>
                                        </p:attrNameLst>
                                      </p:cBhvr>
                                      <p:tavLst>
                                        <p:tav tm="0">
                                          <p:val>
                                            <p:strVal val="#ppt_x"/>
                                          </p:val>
                                        </p:tav>
                                        <p:tav tm="100000">
                                          <p:val>
                                            <p:strVal val="#ppt_x"/>
                                          </p:val>
                                        </p:tav>
                                      </p:tavLst>
                                    </p:anim>
                                    <p:anim calcmode="lin" valueType="num">
                                      <p:cBhvr>
                                        <p:cTn id="9" dur="800" fill="hold"/>
                                        <p:tgtEl>
                                          <p:spTgt spid="41"/>
                                        </p:tgtEl>
                                        <p:attrNameLst>
                                          <p:attrName>ppt_y</p:attrName>
                                        </p:attrNameLst>
                                      </p:cBhvr>
                                      <p:tavLst>
                                        <p:tav tm="0">
                                          <p:val>
                                            <p:strVal val="#ppt_y+.1"/>
                                          </p:val>
                                        </p:tav>
                                        <p:tav tm="100000">
                                          <p:val>
                                            <p:strVal val="#ppt_y"/>
                                          </p:val>
                                        </p:tav>
                                      </p:tavLst>
                                    </p:anim>
                                  </p:childTnLst>
                                </p:cTn>
                              </p:par>
                              <p:par>
                                <p:cTn id="10" presetID="2" presetClass="entr" presetSubtype="2"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1+#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0-#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par>
                                <p:cTn id="18" presetID="10" presetClass="entr" presetSubtype="0" fill="hold" nodeType="withEffect">
                                  <p:stCondLst>
                                    <p:cond delay="10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1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par>
                          <p:cTn id="30" fill="hold">
                            <p:stCondLst>
                              <p:cond delay="1000"/>
                            </p:stCondLst>
                            <p:childTnLst>
                              <p:par>
                                <p:cTn id="31" presetID="2" presetClass="entr" presetSubtype="1"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ppt_x"/>
                                          </p:val>
                                        </p:tav>
                                        <p:tav tm="100000">
                                          <p:val>
                                            <p:strVal val="#ppt_x"/>
                                          </p:val>
                                        </p:tav>
                                      </p:tavLst>
                                    </p:anim>
                                    <p:anim calcmode="lin" valueType="num">
                                      <p:cBhvr additive="base">
                                        <p:cTn id="3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8023" y="1792657"/>
            <a:ext cx="11030548" cy="4257250"/>
            <a:chOff x="250825" y="1602889"/>
            <a:chExt cx="8353425" cy="4474865"/>
          </a:xfrm>
        </p:grpSpPr>
        <p:pic>
          <p:nvPicPr>
            <p:cNvPr id="3" name="Picture 11" descr="YaquinaBay07-WQM-NTU"/>
            <p:cNvPicPr>
              <a:picLocks noChangeAspect="1" noChangeArrowheads="1"/>
            </p:cNvPicPr>
            <p:nvPr/>
          </p:nvPicPr>
          <p:blipFill>
            <a:blip r:embed="rId2" cstate="print">
              <a:extLst>
                <a:ext uri="{28A0092B-C50C-407E-A947-70E740481C1C}">
                  <a14:useLocalDpi xmlns:a14="http://schemas.microsoft.com/office/drawing/2010/main" val="0"/>
                </a:ext>
              </a:extLst>
            </a:blip>
            <a:srcRect l="14622" t="8952" r="11229" b="10561"/>
            <a:stretch>
              <a:fillRect/>
            </a:stretch>
          </p:blipFill>
          <p:spPr bwMode="auto">
            <a:xfrm>
              <a:off x="512763" y="2188379"/>
              <a:ext cx="8091487"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2116941"/>
              <a:ext cx="2070100" cy="65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8"/>
            <p:cNvSpPr txBox="1">
              <a:spLocks noChangeArrowheads="1"/>
            </p:cNvSpPr>
            <p:nvPr/>
          </p:nvSpPr>
          <p:spPr bwMode="auto">
            <a:xfrm>
              <a:off x="512763" y="4577566"/>
              <a:ext cx="20875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spcAft>
                  <a:spcPts val="1000"/>
                </a:spcAft>
              </a:pPr>
              <a:r>
                <a:rPr lang="en-US" altLang="en-US" sz="1600" b="1" dirty="0">
                  <a:latin typeface="微软雅黑" pitchFamily="34" charset="-122"/>
                  <a:ea typeface="微软雅黑" pitchFamily="34" charset="-122"/>
                  <a:cs typeface="Arial" pitchFamily="34" charset="0"/>
                </a:rPr>
                <a:t>90</a:t>
              </a:r>
              <a:r>
                <a:rPr lang="zh-CN" altLang="en-US" sz="1600" b="1" dirty="0">
                  <a:latin typeface="微软雅黑" pitchFamily="34" charset="-122"/>
                  <a:ea typeface="微软雅黑" pitchFamily="34" charset="-122"/>
                  <a:cs typeface="Arial" pitchFamily="34" charset="0"/>
                </a:rPr>
                <a:t>天週期</a:t>
              </a:r>
              <a:endParaRPr lang="en-SG" altLang="en-US" sz="1600" b="1" dirty="0">
                <a:latin typeface="微软雅黑" pitchFamily="34" charset="-122"/>
                <a:ea typeface="微软雅黑" pitchFamily="34" charset="-122"/>
                <a:cs typeface="Arial" pitchFamily="34" charset="0"/>
              </a:endParaRPr>
            </a:p>
          </p:txBody>
        </p:sp>
        <p:sp>
          <p:nvSpPr>
            <p:cNvPr id="6" name="Right Arrow 40"/>
            <p:cNvSpPr>
              <a:spLocks noChangeArrowheads="1"/>
            </p:cNvSpPr>
            <p:nvPr/>
          </p:nvSpPr>
          <p:spPr bwMode="auto">
            <a:xfrm>
              <a:off x="2555875" y="4771241"/>
              <a:ext cx="936625" cy="153988"/>
            </a:xfrm>
            <a:prstGeom prst="rightArrow">
              <a:avLst>
                <a:gd name="adj1" fmla="val 50000"/>
                <a:gd name="adj2" fmla="val 50011"/>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en-SG" altLang="en-US" sz="1600">
                <a:solidFill>
                  <a:srgbClr val="FFFFFF"/>
                </a:solidFill>
                <a:latin typeface="微软雅黑" pitchFamily="34" charset="-122"/>
                <a:ea typeface="微软雅黑" pitchFamily="34" charset="-122"/>
              </a:endParaRPr>
            </a:p>
          </p:txBody>
        </p:sp>
        <p:grpSp>
          <p:nvGrpSpPr>
            <p:cNvPr id="7" name="Group 7"/>
            <p:cNvGrpSpPr/>
            <p:nvPr/>
          </p:nvGrpSpPr>
          <p:grpSpPr bwMode="auto">
            <a:xfrm>
              <a:off x="3103563" y="5285591"/>
              <a:ext cx="2736850" cy="792163"/>
              <a:chOff x="0" y="0"/>
              <a:chExt cx="2736304" cy="792088"/>
            </a:xfrm>
          </p:grpSpPr>
          <p:sp>
            <p:nvSpPr>
              <p:cNvPr id="12" name="Text Box 28"/>
              <p:cNvSpPr txBox="1">
                <a:spLocks noChangeArrowheads="1"/>
              </p:cNvSpPr>
              <p:nvPr/>
            </p:nvSpPr>
            <p:spPr bwMode="auto">
              <a:xfrm>
                <a:off x="144016" y="0"/>
                <a:ext cx="2592288"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400" dirty="0">
                    <a:latin typeface="微软雅黑" pitchFamily="34" charset="-122"/>
                    <a:ea typeface="微软雅黑" pitchFamily="34" charset="-122"/>
                    <a:cs typeface="Arial" pitchFamily="34" charset="0"/>
                  </a:rPr>
                  <a:t>縮微實驗室監測</a:t>
                </a:r>
                <a:endParaRPr lang="en-US" altLang="zh-CN" sz="1400" dirty="0">
                  <a:latin typeface="微软雅黑" pitchFamily="34" charset="-122"/>
                  <a:ea typeface="微软雅黑" pitchFamily="34" charset="-122"/>
                  <a:cs typeface="Arial" pitchFamily="34" charset="0"/>
                </a:endParaRPr>
              </a:p>
              <a:p>
                <a:pPr eaLnBrk="1" hangingPunct="1"/>
                <a:r>
                  <a:rPr lang="zh-CN" altLang="en-US" sz="1400" dirty="0">
                    <a:latin typeface="微软雅黑" pitchFamily="34" charset="-122"/>
                    <a:ea typeface="微软雅黑" pitchFamily="34" charset="-122"/>
                    <a:cs typeface="Arial" pitchFamily="34" charset="0"/>
                  </a:rPr>
                  <a:t>浸入式監測</a:t>
                </a:r>
                <a:endParaRPr lang="en-US" altLang="zh-CN" sz="1400" dirty="0">
                  <a:latin typeface="微软雅黑" pitchFamily="34" charset="-122"/>
                  <a:ea typeface="微软雅黑" pitchFamily="34" charset="-122"/>
                  <a:cs typeface="Arial" pitchFamily="34" charset="0"/>
                </a:endParaRPr>
              </a:p>
              <a:p>
                <a:pPr eaLnBrk="1" hangingPunct="1"/>
                <a:r>
                  <a:rPr lang="zh-CN" altLang="en-US" sz="1400" dirty="0">
                    <a:latin typeface="微软雅黑" pitchFamily="34" charset="-122"/>
                    <a:ea typeface="微软雅黑" pitchFamily="34" charset="-122"/>
                    <a:cs typeface="Arial" pitchFamily="34" charset="0"/>
                  </a:rPr>
                  <a:t>有效的測量</a:t>
                </a:r>
                <a:endParaRPr lang="en-SG" altLang="en-US" sz="1400" dirty="0">
                  <a:latin typeface="微软雅黑" pitchFamily="34" charset="-122"/>
                  <a:ea typeface="微软雅黑" pitchFamily="34" charset="-122"/>
                  <a:cs typeface="Arial" pitchFamily="34" charset="0"/>
                </a:endParaRPr>
              </a:p>
            </p:txBody>
          </p:sp>
          <p:sp>
            <p:nvSpPr>
              <p:cNvPr id="13" name="Oval 42"/>
              <p:cNvSpPr>
                <a:spLocks noChangeArrowheads="1"/>
              </p:cNvSpPr>
              <p:nvPr/>
            </p:nvSpPr>
            <p:spPr bwMode="auto">
              <a:xfrm>
                <a:off x="0" y="107940"/>
                <a:ext cx="107928" cy="107940"/>
              </a:xfrm>
              <a:prstGeom prst="ellipse">
                <a:avLst/>
              </a:prstGeom>
              <a:solidFill>
                <a:schemeClr val="tx1"/>
              </a:solidFill>
              <a:ln w="25400">
                <a:solidFill>
                  <a:schemeClr val="tx1"/>
                </a:solidFill>
                <a:round/>
              </a:ln>
            </p:spPr>
            <p:txBody>
              <a:bodyPr anchor="ctr"/>
              <a:lstStyle/>
              <a:p>
                <a:pPr algn="ctr"/>
                <a:endParaRPr lang="en-SG" altLang="en-US" sz="2000">
                  <a:solidFill>
                    <a:srgbClr val="FFFFFF"/>
                  </a:solidFill>
                  <a:latin typeface="微软雅黑" pitchFamily="34" charset="-122"/>
                  <a:ea typeface="微软雅黑" pitchFamily="34" charset="-122"/>
                </a:endParaRPr>
              </a:p>
            </p:txBody>
          </p:sp>
          <p:sp>
            <p:nvSpPr>
              <p:cNvPr id="14" name="Oval 43"/>
              <p:cNvSpPr>
                <a:spLocks noChangeArrowheads="1"/>
              </p:cNvSpPr>
              <p:nvPr/>
            </p:nvSpPr>
            <p:spPr bwMode="auto">
              <a:xfrm>
                <a:off x="0" y="536524"/>
                <a:ext cx="107928" cy="107940"/>
              </a:xfrm>
              <a:prstGeom prst="ellipse">
                <a:avLst/>
              </a:prstGeom>
              <a:solidFill>
                <a:srgbClr val="0DFF35"/>
              </a:solidFill>
              <a:ln w="25400">
                <a:solidFill>
                  <a:srgbClr val="0DFF35"/>
                </a:solidFill>
                <a:round/>
              </a:ln>
            </p:spPr>
            <p:txBody>
              <a:bodyPr anchor="ctr"/>
              <a:lstStyle/>
              <a:p>
                <a:pPr algn="ctr"/>
                <a:endParaRPr lang="en-SG" altLang="en-US" sz="2000">
                  <a:solidFill>
                    <a:srgbClr val="FFFFFF"/>
                  </a:solidFill>
                  <a:latin typeface="微软雅黑" pitchFamily="34" charset="-122"/>
                  <a:ea typeface="微软雅黑" pitchFamily="34" charset="-122"/>
                </a:endParaRPr>
              </a:p>
            </p:txBody>
          </p:sp>
          <p:sp>
            <p:nvSpPr>
              <p:cNvPr id="15" name="Oval 44"/>
              <p:cNvSpPr>
                <a:spLocks noChangeArrowheads="1"/>
              </p:cNvSpPr>
              <p:nvPr/>
            </p:nvSpPr>
            <p:spPr bwMode="auto">
              <a:xfrm>
                <a:off x="0" y="328582"/>
                <a:ext cx="107928" cy="109527"/>
              </a:xfrm>
              <a:prstGeom prst="ellipse">
                <a:avLst/>
              </a:prstGeom>
              <a:solidFill>
                <a:srgbClr val="FF0DD1"/>
              </a:solidFill>
              <a:ln w="25400">
                <a:solidFill>
                  <a:srgbClr val="FF0DD1"/>
                </a:solidFill>
                <a:round/>
              </a:ln>
            </p:spPr>
            <p:txBody>
              <a:bodyPr anchor="ctr"/>
              <a:lstStyle/>
              <a:p>
                <a:pPr algn="ctr"/>
                <a:endParaRPr lang="en-SG" altLang="en-US" sz="2000">
                  <a:solidFill>
                    <a:srgbClr val="FFFFFF"/>
                  </a:solidFill>
                  <a:latin typeface="微软雅黑" pitchFamily="34" charset="-122"/>
                  <a:ea typeface="微软雅黑" pitchFamily="34" charset="-122"/>
                </a:endParaRPr>
              </a:p>
            </p:txBody>
          </p:sp>
        </p:grpSp>
        <p:sp>
          <p:nvSpPr>
            <p:cNvPr id="8" name="Text Box 28"/>
            <p:cNvSpPr txBox="1">
              <a:spLocks noChangeArrowheads="1"/>
            </p:cNvSpPr>
            <p:nvPr/>
          </p:nvSpPr>
          <p:spPr bwMode="auto">
            <a:xfrm>
              <a:off x="6300788" y="4564866"/>
              <a:ext cx="2303462" cy="696913"/>
            </a:xfrm>
            <a:prstGeom prst="rect">
              <a:avLst/>
            </a:prstGeom>
            <a:solidFill>
              <a:schemeClr val="bg1"/>
            </a:solidFill>
            <a:ln w="6350">
              <a:solidFill>
                <a:schemeClr val="tx1"/>
              </a:solidFill>
              <a:miter lim="800000"/>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spcAft>
                  <a:spcPts val="1000"/>
                </a:spcAft>
              </a:pPr>
              <a:r>
                <a:rPr lang="zh-CN" altLang="en-US" sz="1600" dirty="0">
                  <a:latin typeface="微软雅黑" pitchFamily="34" charset="-122"/>
                  <a:ea typeface="微软雅黑" pitchFamily="34" charset="-122"/>
                  <a:cs typeface="Arial" pitchFamily="34" charset="0"/>
                </a:rPr>
                <a:t>縮微實驗室監測方式</a:t>
              </a:r>
              <a:endParaRPr lang="en-US" altLang="zh-CN" sz="1600" dirty="0">
                <a:latin typeface="微软雅黑" pitchFamily="34" charset="-122"/>
                <a:ea typeface="微软雅黑" pitchFamily="34" charset="-122"/>
                <a:cs typeface="Arial" pitchFamily="34" charset="0"/>
              </a:endParaRPr>
            </a:p>
            <a:p>
              <a:pPr algn="ctr" eaLnBrk="1" hangingPunct="1">
                <a:spcAft>
                  <a:spcPts val="1000"/>
                </a:spcAft>
              </a:pPr>
              <a:r>
                <a:rPr lang="en-US" altLang="zh-CN" sz="1600" dirty="0">
                  <a:latin typeface="微软雅黑" pitchFamily="34" charset="-122"/>
                  <a:ea typeface="微软雅黑" pitchFamily="34" charset="-122"/>
                  <a:cs typeface="Arial" pitchFamily="34" charset="0"/>
                </a:rPr>
                <a:t>90</a:t>
              </a:r>
              <a:r>
                <a:rPr lang="zh-CN" altLang="en-US" sz="1600" dirty="0">
                  <a:latin typeface="微软雅黑" pitchFamily="34" charset="-122"/>
                  <a:ea typeface="微软雅黑" pitchFamily="34" charset="-122"/>
                  <a:cs typeface="Arial" pitchFamily="34" charset="0"/>
                </a:rPr>
                <a:t>天后設備正常運行</a:t>
              </a:r>
              <a:endParaRPr lang="en-SG" altLang="en-US" sz="1600" dirty="0">
                <a:latin typeface="微软雅黑" pitchFamily="34" charset="-122"/>
                <a:ea typeface="微软雅黑" pitchFamily="34" charset="-122"/>
                <a:cs typeface="Arial" pitchFamily="34" charset="0"/>
              </a:endParaRPr>
            </a:p>
          </p:txBody>
        </p:sp>
        <p:sp>
          <p:nvSpPr>
            <p:cNvPr id="9" name="TextBox 1"/>
            <p:cNvSpPr txBox="1">
              <a:spLocks noChangeArrowheads="1"/>
            </p:cNvSpPr>
            <p:nvPr/>
          </p:nvSpPr>
          <p:spPr bwMode="auto">
            <a:xfrm>
              <a:off x="250825" y="1713951"/>
              <a:ext cx="1116013" cy="3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800" dirty="0">
                  <a:latin typeface="微软雅黑" pitchFamily="34" charset="-122"/>
                  <a:ea typeface="微软雅黑" pitchFamily="34" charset="-122"/>
                </a:rPr>
                <a:t>初始狀態</a:t>
              </a:r>
            </a:p>
          </p:txBody>
        </p:sp>
        <p:sp>
          <p:nvSpPr>
            <p:cNvPr id="10" name="TextBox 2"/>
            <p:cNvSpPr txBox="1">
              <a:spLocks noChangeArrowheads="1"/>
            </p:cNvSpPr>
            <p:nvPr/>
          </p:nvSpPr>
          <p:spPr bwMode="auto">
            <a:xfrm>
              <a:off x="1160016" y="1602889"/>
              <a:ext cx="1512888" cy="679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en-US" altLang="zh-CN" sz="1800" dirty="0">
                  <a:latin typeface="微软雅黑" pitchFamily="34" charset="-122"/>
                  <a:ea typeface="微软雅黑" pitchFamily="34" charset="-122"/>
                </a:rPr>
                <a:t>18</a:t>
              </a:r>
              <a:r>
                <a:rPr lang="zh-CN" altLang="en-US" sz="1800" dirty="0">
                  <a:latin typeface="微软雅黑" pitchFamily="34" charset="-122"/>
                  <a:ea typeface="微软雅黑" pitchFamily="34" charset="-122"/>
                </a:rPr>
                <a:t>天后</a:t>
              </a:r>
              <a:endParaRPr lang="en-US" altLang="zh-CN" sz="1800" dirty="0">
                <a:latin typeface="微软雅黑" pitchFamily="34" charset="-122"/>
                <a:ea typeface="微软雅黑" pitchFamily="34" charset="-122"/>
              </a:endParaRPr>
            </a:p>
            <a:p>
              <a:pPr algn="ctr" eaLnBrk="1" hangingPunct="1"/>
              <a:r>
                <a:rPr lang="zh-CN" altLang="en-US" sz="1800" dirty="0">
                  <a:latin typeface="微软雅黑" pitchFamily="34" charset="-122"/>
                  <a:ea typeface="微软雅黑" pitchFamily="34" charset="-122"/>
                </a:rPr>
                <a:t>開始出現問題</a:t>
              </a:r>
            </a:p>
          </p:txBody>
        </p:sp>
        <p:sp>
          <p:nvSpPr>
            <p:cNvPr id="11" name="TextBox 4"/>
            <p:cNvSpPr txBox="1">
              <a:spLocks noChangeArrowheads="1"/>
            </p:cNvSpPr>
            <p:nvPr/>
          </p:nvSpPr>
          <p:spPr bwMode="auto">
            <a:xfrm>
              <a:off x="2516638" y="1612116"/>
              <a:ext cx="2087563" cy="970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1800" dirty="0">
                  <a:latin typeface="微软雅黑" pitchFamily="34" charset="-122"/>
                  <a:ea typeface="微软雅黑" pitchFamily="34" charset="-122"/>
                </a:rPr>
                <a:t>35</a:t>
              </a:r>
              <a:r>
                <a:rPr lang="zh-CN" altLang="en-US" sz="1800" dirty="0">
                  <a:latin typeface="微软雅黑" pitchFamily="34" charset="-122"/>
                  <a:ea typeface="微软雅黑" pitchFamily="34" charset="-122"/>
                </a:rPr>
                <a:t>天后直接入水</a:t>
              </a:r>
              <a:endParaRPr lang="en-US" altLang="zh-CN" sz="1800" dirty="0">
                <a:latin typeface="微软雅黑" pitchFamily="34" charset="-122"/>
                <a:ea typeface="微软雅黑" pitchFamily="34" charset="-122"/>
              </a:endParaRPr>
            </a:p>
            <a:p>
              <a:pPr eaLnBrk="1" hangingPunct="1"/>
              <a:r>
                <a:rPr lang="zh-CN" altLang="en-US" sz="1800" dirty="0">
                  <a:latin typeface="微软雅黑" pitchFamily="34" charset="-122"/>
                  <a:ea typeface="微软雅黑" pitchFamily="34" charset="-122"/>
                </a:rPr>
                <a:t>的方式完全失效</a:t>
              </a:r>
              <a:endParaRPr lang="en-SG" altLang="en-US" sz="1800" dirty="0">
                <a:latin typeface="微软雅黑" pitchFamily="34" charset="-122"/>
                <a:ea typeface="微软雅黑" pitchFamily="34" charset="-122"/>
                <a:cs typeface="Arial" pitchFamily="34" charset="0"/>
              </a:endParaRPr>
            </a:p>
            <a:p>
              <a:pPr eaLnBrk="1" hangingPunct="1"/>
              <a:endParaRPr lang="zh-CN" altLang="en-US" sz="1800" dirty="0">
                <a:latin typeface="微软雅黑" pitchFamily="34" charset="-122"/>
                <a:ea typeface="微软雅黑" pitchFamily="34" charset="-122"/>
              </a:endParaRPr>
            </a:p>
          </p:txBody>
        </p:sp>
      </p:grpSp>
      <p:sp>
        <p:nvSpPr>
          <p:cNvPr id="16" name="矩形 15"/>
          <p:cNvSpPr/>
          <p:nvPr/>
        </p:nvSpPr>
        <p:spPr>
          <a:xfrm>
            <a:off x="212532" y="1307940"/>
            <a:ext cx="5728023" cy="461665"/>
          </a:xfrm>
          <a:prstGeom prst="rect">
            <a:avLst/>
          </a:prstGeom>
          <a:noFill/>
        </p:spPr>
        <p:txBody>
          <a:bodyPr wrap="square" rtlCol="0">
            <a:spAutoFit/>
          </a:bodyPr>
          <a:lstStyle/>
          <a:p>
            <a:r>
              <a:rPr lang="zh-CN" altLang="en-US" sz="2400" b="1" dirty="0">
                <a:latin typeface="微软雅黑" pitchFamily="34" charset="-122"/>
                <a:ea typeface="微软雅黑" pitchFamily="34" charset="-122"/>
              </a:rPr>
              <a:t>以濁度為例的長期監測穩定性比對</a:t>
            </a:r>
          </a:p>
        </p:txBody>
      </p:sp>
      <p:grpSp>
        <p:nvGrpSpPr>
          <p:cNvPr id="17" name="组合 3"/>
          <p:cNvGrpSpPr/>
          <p:nvPr/>
        </p:nvGrpSpPr>
        <p:grpSpPr bwMode="auto">
          <a:xfrm>
            <a:off x="2034051" y="624205"/>
            <a:ext cx="492125" cy="319088"/>
            <a:chOff x="3017520" y="601990"/>
            <a:chExt cx="491490" cy="414010"/>
          </a:xfrm>
          <a:solidFill>
            <a:srgbClr val="1602A6"/>
          </a:solidFill>
        </p:grpSpPr>
        <p:sp>
          <p:nvSpPr>
            <p:cNvPr id="18" name="燕尾形 17"/>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19" name="燕尾形 18"/>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20" name="燕尾形 19"/>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grpSp>
      <p:sp>
        <p:nvSpPr>
          <p:cNvPr id="24"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25" name="文本框 1"/>
          <p:cNvSpPr txBox="1">
            <a:spLocks noChangeArrowheads="1"/>
          </p:cNvSpPr>
          <p:nvPr/>
        </p:nvSpPr>
        <p:spPr bwMode="auto">
          <a:xfrm>
            <a:off x="2508805" y="56815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穩定性</a:t>
            </a:r>
          </a:p>
        </p:txBody>
      </p:sp>
      <p:sp>
        <p:nvSpPr>
          <p:cNvPr id="26" name="矩形 25"/>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730171071"/>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91579" y="2175302"/>
            <a:ext cx="10529563" cy="3901380"/>
            <a:chOff x="512763" y="1301750"/>
            <a:chExt cx="8524875" cy="5821210"/>
          </a:xfrm>
        </p:grpSpPr>
        <p:pic>
          <p:nvPicPr>
            <p:cNvPr id="3" name="Picture 12" descr="YaquinaBay07-WQM-Chlorophyll"/>
            <p:cNvPicPr>
              <a:picLocks noChangeAspect="1" noChangeArrowheads="1"/>
            </p:cNvPicPr>
            <p:nvPr/>
          </p:nvPicPr>
          <p:blipFill>
            <a:blip r:embed="rId2" cstate="print">
              <a:extLst>
                <a:ext uri="{28A0092B-C50C-407E-A947-70E740481C1C}">
                  <a14:useLocalDpi xmlns:a14="http://schemas.microsoft.com/office/drawing/2010/main" val="0"/>
                </a:ext>
              </a:extLst>
            </a:blip>
            <a:srcRect l="14026" t="27731" r="10918" b="10764"/>
            <a:stretch>
              <a:fillRect/>
            </a:stretch>
          </p:blipFill>
          <p:spPr bwMode="auto">
            <a:xfrm>
              <a:off x="512763" y="1301750"/>
              <a:ext cx="8091487"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8"/>
            <p:cNvSpPr txBox="1">
              <a:spLocks noChangeArrowheads="1"/>
            </p:cNvSpPr>
            <p:nvPr/>
          </p:nvSpPr>
          <p:spPr bwMode="auto">
            <a:xfrm>
              <a:off x="512763" y="3657600"/>
              <a:ext cx="20875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spcAft>
                  <a:spcPts val="1000"/>
                </a:spcAft>
              </a:pPr>
              <a:r>
                <a:rPr lang="en-US" altLang="en-US" sz="1200" b="1" dirty="0">
                  <a:latin typeface="微软雅黑" pitchFamily="34" charset="-122"/>
                  <a:ea typeface="微软雅黑" pitchFamily="34" charset="-122"/>
                  <a:cs typeface="Arial" pitchFamily="34" charset="0"/>
                </a:rPr>
                <a:t>90</a:t>
              </a:r>
              <a:r>
                <a:rPr lang="zh-CN" altLang="en-US" sz="1200" b="1" dirty="0">
                  <a:latin typeface="微软雅黑" pitchFamily="34" charset="-122"/>
                  <a:ea typeface="微软雅黑" pitchFamily="34" charset="-122"/>
                  <a:cs typeface="Arial" pitchFamily="34" charset="0"/>
                </a:rPr>
                <a:t>天監測週期</a:t>
              </a:r>
              <a:endParaRPr lang="en-SG" altLang="en-US" sz="1200" b="1" dirty="0">
                <a:latin typeface="微软雅黑" pitchFamily="34" charset="-122"/>
                <a:ea typeface="微软雅黑" pitchFamily="34" charset="-122"/>
                <a:cs typeface="Arial" pitchFamily="34" charset="0"/>
              </a:endParaRPr>
            </a:p>
          </p:txBody>
        </p:sp>
        <p:sp>
          <p:nvSpPr>
            <p:cNvPr id="5" name="Rectangle 30"/>
            <p:cNvSpPr>
              <a:spLocks noChangeArrowheads="1"/>
            </p:cNvSpPr>
            <p:nvPr/>
          </p:nvSpPr>
          <p:spPr bwMode="auto">
            <a:xfrm>
              <a:off x="7092950" y="2093913"/>
              <a:ext cx="1511300" cy="1416050"/>
            </a:xfrm>
            <a:prstGeom prst="rect">
              <a:avLst/>
            </a:prstGeom>
            <a:noFill/>
            <a:ln w="25400">
              <a:solidFill>
                <a:srgbClr val="FFC000"/>
              </a:solidFill>
              <a:prstDash val="dash"/>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en-SG" altLang="en-US" sz="1600">
                <a:solidFill>
                  <a:srgbClr val="FFFFFF"/>
                </a:solidFill>
                <a:latin typeface="微软雅黑" pitchFamily="34" charset="-122"/>
                <a:ea typeface="微软雅黑" pitchFamily="34" charset="-122"/>
              </a:endParaRPr>
            </a:p>
          </p:txBody>
        </p:sp>
        <p:sp>
          <p:nvSpPr>
            <p:cNvPr id="6" name="Right Arrow 40"/>
            <p:cNvSpPr>
              <a:spLocks noChangeArrowheads="1"/>
            </p:cNvSpPr>
            <p:nvPr/>
          </p:nvSpPr>
          <p:spPr bwMode="auto">
            <a:xfrm>
              <a:off x="2555875" y="3744913"/>
              <a:ext cx="936625" cy="153987"/>
            </a:xfrm>
            <a:prstGeom prst="rightArrow">
              <a:avLst>
                <a:gd name="adj1" fmla="val 50000"/>
                <a:gd name="adj2" fmla="val 50012"/>
              </a:avLst>
            </a:prstGeom>
            <a:noFill/>
            <a:ln w="25400">
              <a:solidFill>
                <a:schemeClr val="tx1"/>
              </a:solidFill>
              <a:miter lim="800000"/>
            </a:ln>
            <a:extLst>
              <a:ext uri="{909E8E84-426E-40DD-AFC4-6F175D3DCCD1}">
                <a14:hiddenFill xmlns:a14="http://schemas.microsoft.com/office/drawing/2010/main">
                  <a:solidFill>
                    <a:srgbClr val="FFFFFF"/>
                  </a:solidFill>
                </a14:hiddenFill>
              </a:ext>
            </a:extLst>
          </p:spPr>
          <p:txBody>
            <a:bodyPr anchor="ctr"/>
            <a:lstStyle/>
            <a:p>
              <a:pPr algn="ctr"/>
              <a:endParaRPr lang="en-SG" altLang="en-US" sz="1600">
                <a:solidFill>
                  <a:srgbClr val="FFFFFF"/>
                </a:solidFill>
                <a:latin typeface="微软雅黑" pitchFamily="34" charset="-122"/>
                <a:ea typeface="微软雅黑" pitchFamily="34" charset="-122"/>
              </a:endParaRPr>
            </a:p>
          </p:txBody>
        </p:sp>
        <p:grpSp>
          <p:nvGrpSpPr>
            <p:cNvPr id="7" name="Group 7"/>
            <p:cNvGrpSpPr/>
            <p:nvPr/>
          </p:nvGrpSpPr>
          <p:grpSpPr bwMode="auto">
            <a:xfrm>
              <a:off x="755650" y="4437063"/>
              <a:ext cx="2984499" cy="2152018"/>
              <a:chOff x="0" y="0"/>
              <a:chExt cx="2983904" cy="2151816"/>
            </a:xfrm>
          </p:grpSpPr>
          <p:sp>
            <p:nvSpPr>
              <p:cNvPr id="11" name="Text Box 28"/>
              <p:cNvSpPr txBox="1">
                <a:spLocks noChangeArrowheads="1"/>
              </p:cNvSpPr>
              <p:nvPr/>
            </p:nvSpPr>
            <p:spPr bwMode="auto">
              <a:xfrm>
                <a:off x="144015" y="0"/>
                <a:ext cx="2839889" cy="2151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600" dirty="0">
                    <a:latin typeface="微软雅黑" pitchFamily="34" charset="-122"/>
                    <a:ea typeface="微软雅黑" pitchFamily="34" charset="-122"/>
                    <a:cs typeface="Arial" pitchFamily="34" charset="0"/>
                  </a:rPr>
                  <a:t>縮微實驗室監測方式</a:t>
                </a:r>
                <a:endParaRPr lang="en-US" altLang="zh-CN" sz="1600" dirty="0">
                  <a:latin typeface="微软雅黑" pitchFamily="34" charset="-122"/>
                  <a:ea typeface="微软雅黑" pitchFamily="34" charset="-122"/>
                  <a:cs typeface="Arial" pitchFamily="34" charset="0"/>
                </a:endParaRPr>
              </a:p>
              <a:p>
                <a:pPr eaLnBrk="1" hangingPunct="1"/>
                <a:r>
                  <a:rPr lang="zh-CN" altLang="en-US" sz="1600" dirty="0">
                    <a:latin typeface="微软雅黑" pitchFamily="34" charset="-122"/>
                    <a:ea typeface="微软雅黑" pitchFamily="34" charset="-122"/>
                    <a:cs typeface="Arial" pitchFamily="34" charset="0"/>
                  </a:rPr>
                  <a:t>浸入式監測方式</a:t>
                </a:r>
                <a:endParaRPr lang="en-US" altLang="zh-CN" sz="1600" dirty="0">
                  <a:latin typeface="微软雅黑" pitchFamily="34" charset="-122"/>
                  <a:ea typeface="微软雅黑" pitchFamily="34" charset="-122"/>
                  <a:cs typeface="Arial" pitchFamily="34" charset="0"/>
                </a:endParaRPr>
              </a:p>
              <a:p>
                <a:pPr eaLnBrk="1" hangingPunct="1"/>
                <a:r>
                  <a:rPr lang="zh-CN" altLang="en-US" sz="1600" dirty="0">
                    <a:latin typeface="微软雅黑" pitchFamily="34" charset="-122"/>
                    <a:ea typeface="微软雅黑" pitchFamily="34" charset="-122"/>
                    <a:cs typeface="Arial" pitchFamily="34" charset="0"/>
                  </a:rPr>
                  <a:t>有效的測量</a:t>
                </a:r>
                <a:endParaRPr lang="en-SG" altLang="en-US" sz="1600" dirty="0">
                  <a:latin typeface="微软雅黑" pitchFamily="34" charset="-122"/>
                  <a:ea typeface="微软雅黑" pitchFamily="34" charset="-122"/>
                  <a:cs typeface="Arial" pitchFamily="34" charset="0"/>
                </a:endParaRPr>
              </a:p>
            </p:txBody>
          </p:sp>
          <p:sp>
            <p:nvSpPr>
              <p:cNvPr id="12" name="Oval 42"/>
              <p:cNvSpPr>
                <a:spLocks noChangeArrowheads="1"/>
              </p:cNvSpPr>
              <p:nvPr/>
            </p:nvSpPr>
            <p:spPr bwMode="auto">
              <a:xfrm>
                <a:off x="0" y="111693"/>
                <a:ext cx="107928" cy="107940"/>
              </a:xfrm>
              <a:prstGeom prst="ellipse">
                <a:avLst/>
              </a:prstGeom>
              <a:solidFill>
                <a:schemeClr val="tx1"/>
              </a:solidFill>
              <a:ln w="25400">
                <a:solidFill>
                  <a:schemeClr val="tx1"/>
                </a:solidFill>
                <a:round/>
              </a:ln>
            </p:spPr>
            <p:txBody>
              <a:bodyPr anchor="ctr"/>
              <a:lstStyle/>
              <a:p>
                <a:pPr algn="ctr"/>
                <a:endParaRPr lang="en-SG" altLang="en-US" sz="2000">
                  <a:solidFill>
                    <a:srgbClr val="FFFFFF"/>
                  </a:solidFill>
                  <a:latin typeface="微软雅黑" pitchFamily="34" charset="-122"/>
                  <a:ea typeface="微软雅黑" pitchFamily="34" charset="-122"/>
                </a:endParaRPr>
              </a:p>
            </p:txBody>
          </p:sp>
          <p:sp>
            <p:nvSpPr>
              <p:cNvPr id="13" name="Oval 43"/>
              <p:cNvSpPr>
                <a:spLocks noChangeArrowheads="1"/>
              </p:cNvSpPr>
              <p:nvPr/>
            </p:nvSpPr>
            <p:spPr bwMode="auto">
              <a:xfrm>
                <a:off x="0" y="459499"/>
                <a:ext cx="107928" cy="107940"/>
              </a:xfrm>
              <a:prstGeom prst="ellipse">
                <a:avLst/>
              </a:prstGeom>
              <a:solidFill>
                <a:srgbClr val="0DFF35"/>
              </a:solidFill>
              <a:ln w="25400">
                <a:solidFill>
                  <a:srgbClr val="0DFF35"/>
                </a:solidFill>
                <a:round/>
              </a:ln>
            </p:spPr>
            <p:txBody>
              <a:bodyPr anchor="ctr"/>
              <a:lstStyle/>
              <a:p>
                <a:pPr algn="ctr"/>
                <a:endParaRPr lang="en-SG" altLang="en-US" sz="2000">
                  <a:solidFill>
                    <a:srgbClr val="FFFFFF"/>
                  </a:solidFill>
                  <a:latin typeface="微软雅黑" pitchFamily="34" charset="-122"/>
                  <a:ea typeface="微软雅黑" pitchFamily="34" charset="-122"/>
                </a:endParaRPr>
              </a:p>
            </p:txBody>
          </p:sp>
          <p:sp>
            <p:nvSpPr>
              <p:cNvPr id="14" name="Oval 44"/>
              <p:cNvSpPr>
                <a:spLocks noChangeArrowheads="1"/>
              </p:cNvSpPr>
              <p:nvPr/>
            </p:nvSpPr>
            <p:spPr bwMode="auto">
              <a:xfrm>
                <a:off x="0" y="915246"/>
                <a:ext cx="107928" cy="107940"/>
              </a:xfrm>
              <a:prstGeom prst="ellipse">
                <a:avLst/>
              </a:prstGeom>
              <a:solidFill>
                <a:srgbClr val="FF0DD1"/>
              </a:solidFill>
              <a:ln w="25400">
                <a:solidFill>
                  <a:srgbClr val="FF0DD1"/>
                </a:solidFill>
                <a:round/>
              </a:ln>
            </p:spPr>
            <p:txBody>
              <a:bodyPr anchor="ctr"/>
              <a:lstStyle/>
              <a:p>
                <a:pPr algn="ctr"/>
                <a:endParaRPr lang="en-SG" altLang="en-US" sz="2000">
                  <a:solidFill>
                    <a:srgbClr val="FFFFFF"/>
                  </a:solidFill>
                  <a:latin typeface="微软雅黑" pitchFamily="34" charset="-122"/>
                  <a:ea typeface="微软雅黑" pitchFamily="34" charset="-122"/>
                </a:endParaRPr>
              </a:p>
            </p:txBody>
          </p:sp>
        </p:grpSp>
        <p:grpSp>
          <p:nvGrpSpPr>
            <p:cNvPr id="8" name="Group 13"/>
            <p:cNvGrpSpPr/>
            <p:nvPr/>
          </p:nvGrpSpPr>
          <p:grpSpPr bwMode="auto">
            <a:xfrm>
              <a:off x="5292725" y="3832073"/>
              <a:ext cx="3744913" cy="3290887"/>
              <a:chOff x="0" y="271510"/>
              <a:chExt cx="3744416" cy="3372247"/>
            </a:xfrm>
          </p:grpSpPr>
          <p:pic>
            <p:nvPicPr>
              <p:cNvPr id="9" name="Picture 12" descr="YaquinaBay07-WQM-Chlorophy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71510"/>
                <a:ext cx="3744416" cy="3372247"/>
              </a:xfrm>
              <a:prstGeom prst="rect">
                <a:avLst/>
              </a:prstGeom>
              <a:noFill/>
              <a:ln w="25400">
                <a:solidFill>
                  <a:srgbClr val="FFC000"/>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28"/>
              <p:cNvSpPr txBox="1">
                <a:spLocks noChangeArrowheads="1"/>
              </p:cNvSpPr>
              <p:nvPr/>
            </p:nvSpPr>
            <p:spPr bwMode="auto">
              <a:xfrm>
                <a:off x="1368152" y="420960"/>
                <a:ext cx="2304256" cy="695915"/>
              </a:xfrm>
              <a:prstGeom prst="rect">
                <a:avLst/>
              </a:prstGeom>
              <a:solidFill>
                <a:schemeClr val="bg1"/>
              </a:solidFill>
              <a:ln w="6350">
                <a:solidFill>
                  <a:schemeClr val="bg1"/>
                </a:solidFill>
                <a:miter lim="800000"/>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spcAft>
                    <a:spcPts val="1000"/>
                  </a:spcAft>
                </a:pPr>
                <a:r>
                  <a:rPr lang="zh-CN" altLang="en-US" sz="1200" dirty="0">
                    <a:latin typeface="微软雅黑" pitchFamily="34" charset="-122"/>
                    <a:ea typeface="微软雅黑" pitchFamily="34" charset="-122"/>
                    <a:cs typeface="Arial" pitchFamily="34" charset="0"/>
                  </a:rPr>
                  <a:t>縮微實驗室監測方式</a:t>
                </a:r>
                <a:endParaRPr lang="en-US" altLang="zh-CN" sz="1200" dirty="0">
                  <a:latin typeface="微软雅黑" pitchFamily="34" charset="-122"/>
                  <a:ea typeface="微软雅黑" pitchFamily="34" charset="-122"/>
                  <a:cs typeface="Arial" pitchFamily="34" charset="0"/>
                </a:endParaRPr>
              </a:p>
              <a:p>
                <a:pPr algn="ctr" eaLnBrk="1" hangingPunct="1">
                  <a:spcAft>
                    <a:spcPts val="1000"/>
                  </a:spcAft>
                </a:pPr>
                <a:r>
                  <a:rPr lang="en-US" altLang="zh-CN" sz="1200" dirty="0">
                    <a:latin typeface="微软雅黑" pitchFamily="34" charset="-122"/>
                    <a:ea typeface="微软雅黑" pitchFamily="34" charset="-122"/>
                    <a:cs typeface="Arial" pitchFamily="34" charset="0"/>
                  </a:rPr>
                  <a:t>90</a:t>
                </a:r>
                <a:r>
                  <a:rPr lang="zh-CN" altLang="en-US" sz="1200" dirty="0">
                    <a:latin typeface="微软雅黑" pitchFamily="34" charset="-122"/>
                    <a:ea typeface="微软雅黑" pitchFamily="34" charset="-122"/>
                    <a:cs typeface="Arial" pitchFamily="34" charset="0"/>
                  </a:rPr>
                  <a:t>天后設備正常運轉</a:t>
                </a:r>
                <a:endParaRPr lang="en-SG" altLang="en-US" sz="1200" dirty="0">
                  <a:latin typeface="微软雅黑" pitchFamily="34" charset="-122"/>
                  <a:ea typeface="微软雅黑" pitchFamily="34" charset="-122"/>
                  <a:cs typeface="Arial" pitchFamily="34" charset="0"/>
                </a:endParaRPr>
              </a:p>
            </p:txBody>
          </p:sp>
        </p:grpSp>
      </p:grpSp>
      <p:sp>
        <p:nvSpPr>
          <p:cNvPr id="15" name="矩形 14"/>
          <p:cNvSpPr/>
          <p:nvPr/>
        </p:nvSpPr>
        <p:spPr>
          <a:xfrm>
            <a:off x="408416" y="1124985"/>
            <a:ext cx="6193698" cy="461665"/>
          </a:xfrm>
          <a:prstGeom prst="rect">
            <a:avLst/>
          </a:prstGeom>
          <a:noFill/>
        </p:spPr>
        <p:txBody>
          <a:bodyPr wrap="square" rtlCol="0">
            <a:spAutoFit/>
          </a:bodyPr>
          <a:lstStyle/>
          <a:p>
            <a:r>
              <a:rPr lang="zh-CN" altLang="en-US" sz="2400" b="1" dirty="0">
                <a:latin typeface="微软雅黑" pitchFamily="34" charset="-122"/>
                <a:ea typeface="微软雅黑" pitchFamily="34" charset="-122"/>
              </a:rPr>
              <a:t>以葉緑素為例的長期監測穩定性比對</a:t>
            </a:r>
          </a:p>
        </p:txBody>
      </p:sp>
      <p:sp>
        <p:nvSpPr>
          <p:cNvPr id="16" name="TextBox 15"/>
          <p:cNvSpPr txBox="1"/>
          <p:nvPr/>
        </p:nvSpPr>
        <p:spPr>
          <a:xfrm>
            <a:off x="2776416" y="1667916"/>
            <a:ext cx="2086280" cy="646331"/>
          </a:xfrm>
          <a:prstGeom prst="rect">
            <a:avLst/>
          </a:prstGeom>
          <a:noFill/>
        </p:spPr>
        <p:txBody>
          <a:bodyPr wrap="square" rtlCol="0">
            <a:spAutoFit/>
          </a:bodyPr>
          <a:lstStyle/>
          <a:p>
            <a:pPr algn="ctr"/>
            <a:r>
              <a:rPr lang="zh-CN" altLang="en-US" sz="1800" dirty="0">
                <a:latin typeface="微软雅黑" pitchFamily="34" charset="-122"/>
                <a:ea typeface="微软雅黑" pitchFamily="34" charset="-122"/>
              </a:rPr>
              <a:t>設備在水中直接測量</a:t>
            </a:r>
            <a:r>
              <a:rPr lang="en-US" altLang="zh-CN" sz="1800" dirty="0">
                <a:latin typeface="微软雅黑" pitchFamily="34" charset="-122"/>
                <a:ea typeface="微软雅黑" pitchFamily="34" charset="-122"/>
              </a:rPr>
              <a:t>30</a:t>
            </a:r>
            <a:r>
              <a:rPr lang="zh-CN" altLang="en-US" sz="1800" dirty="0">
                <a:latin typeface="微软雅黑" pitchFamily="34" charset="-122"/>
                <a:ea typeface="微软雅黑" pitchFamily="34" charset="-122"/>
              </a:rPr>
              <a:t>天后的狀態</a:t>
            </a:r>
          </a:p>
        </p:txBody>
      </p:sp>
      <p:sp>
        <p:nvSpPr>
          <p:cNvPr id="17" name="TextBox 16"/>
          <p:cNvSpPr txBox="1"/>
          <p:nvPr/>
        </p:nvSpPr>
        <p:spPr>
          <a:xfrm>
            <a:off x="1324704" y="1782928"/>
            <a:ext cx="1152128" cy="369332"/>
          </a:xfrm>
          <a:prstGeom prst="rect">
            <a:avLst/>
          </a:prstGeom>
          <a:noFill/>
        </p:spPr>
        <p:txBody>
          <a:bodyPr wrap="square" rtlCol="0">
            <a:spAutoFit/>
          </a:bodyPr>
          <a:lstStyle/>
          <a:p>
            <a:r>
              <a:rPr lang="zh-CN" altLang="en-US" sz="1800" dirty="0">
                <a:latin typeface="微软雅黑" pitchFamily="34" charset="-122"/>
                <a:ea typeface="微软雅黑" pitchFamily="34" charset="-122"/>
              </a:rPr>
              <a:t>初始狀態</a:t>
            </a:r>
          </a:p>
        </p:txBody>
      </p:sp>
      <p:sp>
        <p:nvSpPr>
          <p:cNvPr id="18" name="TextBox 17"/>
          <p:cNvSpPr txBox="1"/>
          <p:nvPr/>
        </p:nvSpPr>
        <p:spPr>
          <a:xfrm>
            <a:off x="5076056" y="1667916"/>
            <a:ext cx="2086280" cy="646331"/>
          </a:xfrm>
          <a:prstGeom prst="rect">
            <a:avLst/>
          </a:prstGeom>
          <a:noFill/>
        </p:spPr>
        <p:txBody>
          <a:bodyPr wrap="square" rtlCol="0">
            <a:spAutoFit/>
          </a:bodyPr>
          <a:lstStyle/>
          <a:p>
            <a:r>
              <a:rPr lang="zh-CN" altLang="en-US" sz="1800" dirty="0">
                <a:latin typeface="微软雅黑" pitchFamily="34" charset="-122"/>
                <a:ea typeface="微软雅黑" pitchFamily="34" charset="-122"/>
              </a:rPr>
              <a:t>設備在水中直接測量</a:t>
            </a:r>
            <a:r>
              <a:rPr lang="en-US" altLang="zh-CN" sz="1800" dirty="0">
                <a:latin typeface="微软雅黑" pitchFamily="34" charset="-122"/>
                <a:ea typeface="微软雅黑" pitchFamily="34" charset="-122"/>
              </a:rPr>
              <a:t>55</a:t>
            </a:r>
            <a:r>
              <a:rPr lang="zh-CN" altLang="en-US" sz="1800" dirty="0">
                <a:latin typeface="微软雅黑" pitchFamily="34" charset="-122"/>
                <a:ea typeface="微软雅黑" pitchFamily="34" charset="-122"/>
              </a:rPr>
              <a:t>天后完全失效</a:t>
            </a:r>
          </a:p>
        </p:txBody>
      </p:sp>
      <p:grpSp>
        <p:nvGrpSpPr>
          <p:cNvPr id="19" name="组合 3"/>
          <p:cNvGrpSpPr/>
          <p:nvPr/>
        </p:nvGrpSpPr>
        <p:grpSpPr bwMode="auto">
          <a:xfrm>
            <a:off x="2034051" y="624205"/>
            <a:ext cx="492125" cy="319088"/>
            <a:chOff x="3017520" y="601990"/>
            <a:chExt cx="491490" cy="414010"/>
          </a:xfrm>
          <a:solidFill>
            <a:srgbClr val="1602A6"/>
          </a:solidFill>
        </p:grpSpPr>
        <p:sp>
          <p:nvSpPr>
            <p:cNvPr id="20" name="燕尾形 1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21" name="燕尾形 2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sp>
          <p:nvSpPr>
            <p:cNvPr id="22" name="燕尾形 2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itchFamily="34" charset="-122"/>
                <a:ea typeface="微软雅黑" pitchFamily="34" charset="-122"/>
              </a:endParaRPr>
            </a:p>
          </p:txBody>
        </p:sp>
      </p:grpSp>
      <p:sp>
        <p:nvSpPr>
          <p:cNvPr id="24" name="文本框 1"/>
          <p:cNvSpPr txBox="1">
            <a:spLocks noChangeArrowheads="1"/>
          </p:cNvSpPr>
          <p:nvPr/>
        </p:nvSpPr>
        <p:spPr bwMode="auto">
          <a:xfrm>
            <a:off x="2508805" y="56815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穩定性</a:t>
            </a:r>
          </a:p>
        </p:txBody>
      </p:sp>
      <p:sp>
        <p:nvSpPr>
          <p:cNvPr id="27"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28" name="矩形 27"/>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41124093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4"/>
          <p:cNvSpPr txBox="1"/>
          <p:nvPr/>
        </p:nvSpPr>
        <p:spPr>
          <a:xfrm>
            <a:off x="26828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8" name="文本框 15"/>
          <p:cNvSpPr txBox="1"/>
          <p:nvPr/>
        </p:nvSpPr>
        <p:spPr>
          <a:xfrm>
            <a:off x="268288" y="3576638"/>
            <a:ext cx="3468687" cy="1570037"/>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FOUR</a:t>
            </a:r>
            <a:endParaRPr lang="zh-CN" altLang="en-US"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9" name="任意多边形 48"/>
          <p:cNvSpPr/>
          <p:nvPr/>
        </p:nvSpPr>
        <p:spPr>
          <a:xfrm>
            <a:off x="4295785" y="2243385"/>
            <a:ext cx="720725" cy="2519363"/>
          </a:xfrm>
          <a:custGeom>
            <a:avLst/>
            <a:gdLst/>
            <a:ahLst/>
            <a:cxnLst/>
            <a:rect l="l" t="t" r="r" b="b"/>
            <a:pathLst>
              <a:path w="720000" h="2520000">
                <a:moveTo>
                  <a:pt x="0" y="1693761"/>
                </a:moveTo>
                <a:lnTo>
                  <a:pt x="459619" y="1693761"/>
                </a:lnTo>
                <a:lnTo>
                  <a:pt x="459619" y="2383021"/>
                </a:lnTo>
                <a:lnTo>
                  <a:pt x="720000" y="2383021"/>
                </a:lnTo>
                <a:lnTo>
                  <a:pt x="720000" y="2520000"/>
                </a:lnTo>
                <a:lnTo>
                  <a:pt x="0" y="2520000"/>
                </a:lnTo>
                <a:close/>
                <a:moveTo>
                  <a:pt x="459619" y="930138"/>
                </a:moveTo>
                <a:lnTo>
                  <a:pt x="459619" y="1409127"/>
                </a:lnTo>
                <a:lnTo>
                  <a:pt x="264348" y="1409127"/>
                </a:lnTo>
                <a:close/>
                <a:moveTo>
                  <a:pt x="0" y="0"/>
                </a:moveTo>
                <a:lnTo>
                  <a:pt x="720000" y="0"/>
                </a:lnTo>
                <a:lnTo>
                  <a:pt x="720000" y="90603"/>
                </a:lnTo>
                <a:lnTo>
                  <a:pt x="553102" y="90603"/>
                </a:lnTo>
                <a:lnTo>
                  <a:pt x="0" y="1468692"/>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AutoShape 3"/>
          <p:cNvSpPr>
            <a:spLocks noChangeArrowheads="1"/>
          </p:cNvSpPr>
          <p:nvPr/>
        </p:nvSpPr>
        <p:spPr bwMode="invGray">
          <a:xfrm rot="17973186">
            <a:off x="8684522" y="2501248"/>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AutoShape 7"/>
          <p:cNvSpPr>
            <a:spLocks noChangeArrowheads="1"/>
          </p:cNvSpPr>
          <p:nvPr/>
        </p:nvSpPr>
        <p:spPr bwMode="invGray">
          <a:xfrm>
            <a:off x="9133632" y="3377745"/>
            <a:ext cx="615159"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1" name="Group 10"/>
          <p:cNvGrpSpPr/>
          <p:nvPr/>
        </p:nvGrpSpPr>
        <p:grpSpPr bwMode="auto">
          <a:xfrm>
            <a:off x="7644077" y="2643477"/>
            <a:ext cx="1678727" cy="1678727"/>
            <a:chOff x="2238" y="1769"/>
            <a:chExt cx="1361" cy="1361"/>
          </a:xfrm>
        </p:grpSpPr>
        <p:sp>
          <p:nvSpPr>
            <p:cNvPr id="82" name="Oval 11"/>
            <p:cNvSpPr>
              <a:spLocks noChangeArrowheads="1"/>
            </p:cNvSpPr>
            <p:nvPr/>
          </p:nvSpPr>
          <p:spPr bwMode="gray">
            <a:xfrm>
              <a:off x="2238" y="1769"/>
              <a:ext cx="1361" cy="1361"/>
            </a:xfrm>
            <a:prstGeom prst="ellipse">
              <a:avLst/>
            </a:prstGeom>
            <a:gradFill rotWithShape="1">
              <a:gsLst>
                <a:gs pos="0">
                  <a:srgbClr val="93D4E9"/>
                </a:gs>
                <a:gs pos="50000">
                  <a:srgbClr val="0099CC"/>
                </a:gs>
                <a:gs pos="100000">
                  <a:srgbClr val="93D4E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Oval 12"/>
            <p:cNvSpPr>
              <a:spLocks noChangeArrowheads="1"/>
            </p:cNvSpPr>
            <p:nvPr/>
          </p:nvSpPr>
          <p:spPr bwMode="gray">
            <a:xfrm>
              <a:off x="2327" y="1858"/>
              <a:ext cx="1183" cy="1183"/>
            </a:xfrm>
            <a:prstGeom prst="ellipse">
              <a:avLst/>
            </a:prstGeom>
            <a:gradFill rotWithShape="1">
              <a:gsLst>
                <a:gs pos="0">
                  <a:srgbClr val="00536E"/>
                </a:gs>
                <a:gs pos="50000">
                  <a:srgbClr val="0099CC"/>
                </a:gs>
                <a:gs pos="100000">
                  <a:srgbClr val="00536E"/>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Oval 13"/>
            <p:cNvSpPr>
              <a:spLocks noChangeArrowheads="1"/>
            </p:cNvSpPr>
            <p:nvPr/>
          </p:nvSpPr>
          <p:spPr bwMode="gray">
            <a:xfrm>
              <a:off x="2328" y="1860"/>
              <a:ext cx="1183" cy="1183"/>
            </a:xfrm>
            <a:prstGeom prst="ellipse">
              <a:avLst/>
            </a:prstGeom>
            <a:gradFill rotWithShape="1">
              <a:gsLst>
                <a:gs pos="0">
                  <a:srgbClr val="006182"/>
                </a:gs>
                <a:gs pos="100000">
                  <a:srgbClr val="0099CC">
                    <a:alpha val="0"/>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Oval 14"/>
            <p:cNvSpPr>
              <a:spLocks noChangeArrowheads="1"/>
            </p:cNvSpPr>
            <p:nvPr/>
          </p:nvSpPr>
          <p:spPr bwMode="gray">
            <a:xfrm>
              <a:off x="2391" y="1917"/>
              <a:ext cx="1065" cy="1065"/>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6" name="Group 15"/>
            <p:cNvGrpSpPr/>
            <p:nvPr/>
          </p:nvGrpSpPr>
          <p:grpSpPr bwMode="auto">
            <a:xfrm>
              <a:off x="2410" y="1929"/>
              <a:ext cx="1031" cy="1031"/>
              <a:chOff x="4166" y="1706"/>
              <a:chExt cx="1252" cy="1252"/>
            </a:xfrm>
          </p:grpSpPr>
          <p:sp>
            <p:nvSpPr>
              <p:cNvPr id="88" name="Oval 16"/>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Oval 18"/>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Oval 19"/>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87" name="Text Box 20"/>
            <p:cNvSpPr txBox="1">
              <a:spLocks noChangeArrowheads="1"/>
            </p:cNvSpPr>
            <p:nvPr/>
          </p:nvSpPr>
          <p:spPr bwMode="gray">
            <a:xfrm>
              <a:off x="2358" y="2094"/>
              <a:ext cx="114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a:r>
                <a:rPr lang="zh-CN" altLang="en-US" sz="2400" dirty="0">
                  <a:solidFill>
                    <a:srgbClr val="080808"/>
                  </a:solidFill>
                  <a:latin typeface="Arial" charset="0"/>
                </a:rPr>
                <a:t>優勢</a:t>
              </a:r>
              <a:endParaRPr lang="en-US" altLang="zh-CN" sz="2400" dirty="0">
                <a:solidFill>
                  <a:srgbClr val="080808"/>
                </a:solidFill>
                <a:latin typeface="Arial" charset="0"/>
              </a:endParaRPr>
            </a:p>
            <a:p>
              <a:pPr algn="ctr"/>
              <a:r>
                <a:rPr lang="en-US" altLang="zh-CN" sz="2000" dirty="0">
                  <a:solidFill>
                    <a:srgbClr val="080808"/>
                  </a:solidFill>
                  <a:latin typeface="Arial" charset="0"/>
                </a:rPr>
                <a:t>Advantage</a:t>
              </a:r>
            </a:p>
          </p:txBody>
        </p:sp>
      </p:grpSp>
      <p:sp>
        <p:nvSpPr>
          <p:cNvPr id="92" name="AutoShape 21"/>
          <p:cNvSpPr>
            <a:spLocks noChangeArrowheads="1"/>
          </p:cNvSpPr>
          <p:nvPr/>
        </p:nvSpPr>
        <p:spPr bwMode="gray">
          <a:xfrm>
            <a:off x="5215668" y="3286359"/>
            <a:ext cx="2013631" cy="498446"/>
          </a:xfrm>
          <a:prstGeom prst="roundRect">
            <a:avLst>
              <a:gd name="adj" fmla="val 16667"/>
            </a:avLst>
          </a:prstGeom>
          <a:gradFill rotWithShape="1">
            <a:gsLst>
              <a:gs pos="0">
                <a:srgbClr val="4582A7"/>
              </a:gs>
              <a:gs pos="100000">
                <a:srgbClr val="4582A7">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數據安全性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Security</a:t>
            </a:r>
          </a:p>
        </p:txBody>
      </p:sp>
      <p:sp>
        <p:nvSpPr>
          <p:cNvPr id="93" name="AutoShape 22"/>
          <p:cNvSpPr>
            <a:spLocks noChangeArrowheads="1"/>
          </p:cNvSpPr>
          <p:nvPr/>
        </p:nvSpPr>
        <p:spPr bwMode="gray">
          <a:xfrm>
            <a:off x="5748153" y="2003094"/>
            <a:ext cx="2005702" cy="490307"/>
          </a:xfrm>
          <a:prstGeom prst="roundRect">
            <a:avLst>
              <a:gd name="adj" fmla="val 16667"/>
            </a:avLst>
          </a:prstGeom>
          <a:gradFill rotWithShape="1">
            <a:gsLst>
              <a:gs pos="0">
                <a:srgbClr val="7E52CC"/>
              </a:gs>
              <a:gs pos="100000">
                <a:srgbClr val="7E52CC">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數據實時性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Real-time Property</a:t>
            </a:r>
          </a:p>
        </p:txBody>
      </p:sp>
      <p:sp>
        <p:nvSpPr>
          <p:cNvPr id="96" name="AutoShape 25"/>
          <p:cNvSpPr>
            <a:spLocks noChangeArrowheads="1"/>
          </p:cNvSpPr>
          <p:nvPr/>
        </p:nvSpPr>
        <p:spPr bwMode="gray">
          <a:xfrm>
            <a:off x="9241530" y="2003094"/>
            <a:ext cx="2213214" cy="490307"/>
          </a:xfrm>
          <a:prstGeom prst="roundRect">
            <a:avLst>
              <a:gd name="adj" fmla="val 16667"/>
            </a:avLst>
          </a:prstGeom>
          <a:gradFill rotWithShape="1">
            <a:gsLst>
              <a:gs pos="0">
                <a:srgbClr val="7E52CC">
                  <a:gamma/>
                  <a:shade val="46275"/>
                  <a:invGamma/>
                </a:srgbClr>
              </a:gs>
              <a:gs pos="100000">
                <a:srgbClr val="7E52CC"/>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先進性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err="1">
                <a:solidFill>
                  <a:srgbClr val="FEFEFE"/>
                </a:solidFill>
                <a:latin typeface="Arial" pitchFamily="34" charset="0"/>
                <a:ea typeface="宋体" pitchFamily="2" charset="-122"/>
              </a:rPr>
              <a:t>Rdvancement</a:t>
            </a:r>
            <a:endParaRPr lang="en-US" altLang="zh-CN" sz="1400" dirty="0">
              <a:solidFill>
                <a:srgbClr val="FEFEFE"/>
              </a:solidFill>
              <a:latin typeface="Arial" pitchFamily="34" charset="0"/>
              <a:ea typeface="宋体" pitchFamily="2" charset="-122"/>
            </a:endParaRPr>
          </a:p>
        </p:txBody>
      </p:sp>
      <p:sp>
        <p:nvSpPr>
          <p:cNvPr id="97" name="AutoShape 26"/>
          <p:cNvSpPr>
            <a:spLocks noChangeArrowheads="1"/>
          </p:cNvSpPr>
          <p:nvPr/>
        </p:nvSpPr>
        <p:spPr bwMode="gray">
          <a:xfrm>
            <a:off x="9250994" y="4480174"/>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靈活性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Flexibility</a:t>
            </a:r>
          </a:p>
        </p:txBody>
      </p:sp>
      <p:sp>
        <p:nvSpPr>
          <p:cNvPr id="100" name="AutoShape 24"/>
          <p:cNvSpPr>
            <a:spLocks noChangeArrowheads="1"/>
          </p:cNvSpPr>
          <p:nvPr/>
        </p:nvSpPr>
        <p:spPr bwMode="gray">
          <a:xfrm>
            <a:off x="9748791" y="3286358"/>
            <a:ext cx="2210009" cy="498447"/>
          </a:xfrm>
          <a:prstGeom prst="roundRect">
            <a:avLst>
              <a:gd name="adj" fmla="val 16667"/>
            </a:avLst>
          </a:prstGeom>
          <a:gradFill rotWithShape="1">
            <a:gsLst>
              <a:gs pos="0">
                <a:srgbClr val="4582A7">
                  <a:gamma/>
                  <a:shade val="46275"/>
                  <a:invGamma/>
                </a:srgbClr>
              </a:gs>
              <a:gs pos="100000">
                <a:srgbClr val="4582A7"/>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穩定性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Stability</a:t>
            </a:r>
          </a:p>
        </p:txBody>
      </p:sp>
      <p:sp>
        <p:nvSpPr>
          <p:cNvPr id="103" name="AutoShape 26"/>
          <p:cNvSpPr>
            <a:spLocks noChangeArrowheads="1"/>
          </p:cNvSpPr>
          <p:nvPr/>
        </p:nvSpPr>
        <p:spPr bwMode="gray">
          <a:xfrm>
            <a:off x="5548905" y="4472468"/>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數據可靠性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Reliability</a:t>
            </a:r>
          </a:p>
        </p:txBody>
      </p:sp>
      <p:grpSp>
        <p:nvGrpSpPr>
          <p:cNvPr id="2" name="组合 1"/>
          <p:cNvGrpSpPr/>
          <p:nvPr/>
        </p:nvGrpSpPr>
        <p:grpSpPr>
          <a:xfrm>
            <a:off x="7063949" y="2003094"/>
            <a:ext cx="2909046" cy="2910448"/>
            <a:chOff x="7063949" y="2003094"/>
            <a:chExt cx="2909046" cy="2910448"/>
          </a:xfrm>
        </p:grpSpPr>
        <p:sp>
          <p:nvSpPr>
            <p:cNvPr id="80" name="Oval 9"/>
            <p:cNvSpPr>
              <a:spLocks noChangeArrowheads="1"/>
            </p:cNvSpPr>
            <p:nvPr/>
          </p:nvSpPr>
          <p:spPr bwMode="gray">
            <a:xfrm>
              <a:off x="7063949" y="2003094"/>
              <a:ext cx="2909046" cy="2910448"/>
            </a:xfrm>
            <a:prstGeom prst="ellipse">
              <a:avLst/>
            </a:prstGeom>
            <a:noFill/>
            <a:ln w="38100" algn="ctr">
              <a:solidFill>
                <a:srgbClr val="808080"/>
              </a:solidFill>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AutoShape 7"/>
            <p:cNvSpPr>
              <a:spLocks noChangeArrowheads="1"/>
            </p:cNvSpPr>
            <p:nvPr/>
          </p:nvSpPr>
          <p:spPr bwMode="invGray">
            <a:xfrm>
              <a:off x="9138388" y="3385005"/>
              <a:ext cx="615159"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7" name="组合 3"/>
          <p:cNvGrpSpPr/>
          <p:nvPr/>
        </p:nvGrpSpPr>
        <p:grpSpPr bwMode="auto">
          <a:xfrm>
            <a:off x="2034051" y="624205"/>
            <a:ext cx="492125" cy="319088"/>
            <a:chOff x="3017520" y="601990"/>
            <a:chExt cx="491490" cy="414010"/>
          </a:xfrm>
          <a:solidFill>
            <a:srgbClr val="1602A6"/>
          </a:solidFill>
        </p:grpSpPr>
        <p:sp>
          <p:nvSpPr>
            <p:cNvPr id="28" name="燕尾形 27"/>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0" name="燕尾形 29"/>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1" name="燕尾形 30"/>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4"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35" name="矩形 34"/>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4023880679"/>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1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83" y="1826511"/>
            <a:ext cx="4805882" cy="31240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t="6646" b="10106"/>
          <a:stretch/>
        </p:blipFill>
        <p:spPr>
          <a:xfrm>
            <a:off x="832042" y="2182919"/>
            <a:ext cx="4599812" cy="3098711"/>
          </a:xfrm>
          <a:prstGeom prst="rect">
            <a:avLst/>
          </a:prstGeom>
          <a:ln>
            <a:noFill/>
          </a:ln>
          <a:effectLst>
            <a:outerShdw blurRad="292100" dist="139700" dir="2700000" algn="tl" rotWithShape="0">
              <a:srgbClr val="333333">
                <a:alpha val="65000"/>
              </a:srgbClr>
            </a:outerShdw>
          </a:effectLst>
        </p:spPr>
      </p:pic>
      <p:grpSp>
        <p:nvGrpSpPr>
          <p:cNvPr id="11" name="组合 3"/>
          <p:cNvGrpSpPr/>
          <p:nvPr/>
        </p:nvGrpSpPr>
        <p:grpSpPr bwMode="auto">
          <a:xfrm>
            <a:off x="2034051" y="624205"/>
            <a:ext cx="492125" cy="319088"/>
            <a:chOff x="3017520" y="601990"/>
            <a:chExt cx="491490" cy="414010"/>
          </a:xfrm>
          <a:solidFill>
            <a:srgbClr val="1602A6"/>
          </a:solidFill>
        </p:grpSpPr>
        <p:sp>
          <p:nvSpPr>
            <p:cNvPr id="12" name="燕尾形 1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3" name="燕尾形 1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4"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21" name="Rectangle 102"/>
          <p:cNvSpPr>
            <a:spLocks noChangeArrowheads="1"/>
          </p:cNvSpPr>
          <p:nvPr/>
        </p:nvSpPr>
        <p:spPr bwMode="auto">
          <a:xfrm>
            <a:off x="212532" y="1227884"/>
            <a:ext cx="3584553"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chemeClr val="accent5"/>
              </a:buClr>
              <a:buFont typeface="Wingdings" pitchFamily="2" charset="2"/>
              <a:buChar char="v"/>
              <a:tabLst>
                <a:tab pos="4460240" algn="l"/>
              </a:tabLst>
            </a:pPr>
            <a:r>
              <a:rPr lang="zh-CN" altLang="en-US" sz="2400" b="1" dirty="0">
                <a:solidFill>
                  <a:srgbClr val="1602A6"/>
                </a:solidFill>
                <a:latin typeface="微软雅黑" pitchFamily="34" charset="-122"/>
                <a:ea typeface="微软雅黑" pitchFamily="34" charset="-122"/>
              </a:rPr>
              <a:t>搭載方式靈活</a:t>
            </a:r>
            <a:endParaRPr lang="en-US" altLang="zh-CN" sz="2400" dirty="0">
              <a:solidFill>
                <a:srgbClr val="1602A6"/>
              </a:solidFill>
              <a:latin typeface="微软雅黑" pitchFamily="34" charset="-122"/>
              <a:ea typeface="微软雅黑" pitchFamily="34" charset="-122"/>
            </a:endParaRPr>
          </a:p>
        </p:txBody>
      </p:sp>
      <p:sp>
        <p:nvSpPr>
          <p:cNvPr id="17"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22" name="文本框 1"/>
          <p:cNvSpPr txBox="1">
            <a:spLocks noChangeArrowheads="1"/>
          </p:cNvSpPr>
          <p:nvPr/>
        </p:nvSpPr>
        <p:spPr bwMode="auto">
          <a:xfrm>
            <a:off x="2508805" y="56815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靈活性</a:t>
            </a:r>
          </a:p>
        </p:txBody>
      </p:sp>
      <p:sp>
        <p:nvSpPr>
          <p:cNvPr id="5" name="矩形 4"/>
          <p:cNvSpPr/>
          <p:nvPr/>
        </p:nvSpPr>
        <p:spPr>
          <a:xfrm>
            <a:off x="3025538" y="2968140"/>
            <a:ext cx="579841" cy="4700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Picture 4" descr="DSCN322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664" r="2801" b="1"/>
          <a:stretch>
            <a:fillRect/>
          </a:stretch>
        </p:blipFill>
        <p:spPr bwMode="auto">
          <a:xfrm>
            <a:off x="1770243" y="2525983"/>
            <a:ext cx="4777575" cy="31240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图片 8"/>
          <p:cNvPicPr/>
          <p:nvPr/>
        </p:nvPicPr>
        <p:blipFill>
          <a:blip r:embed="rId6" cstate="print">
            <a:extLst>
              <a:ext uri="{28A0092B-C50C-407E-A947-70E740481C1C}">
                <a14:useLocalDpi xmlns:a14="http://schemas.microsoft.com/office/drawing/2010/main" val="0"/>
              </a:ext>
            </a:extLst>
          </a:blip>
          <a:stretch>
            <a:fillRect/>
          </a:stretch>
        </p:blipFill>
        <p:spPr>
          <a:xfrm>
            <a:off x="2765646" y="2838498"/>
            <a:ext cx="4783018" cy="3154618"/>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09818" y="3060919"/>
            <a:ext cx="4720473" cy="3154619"/>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rotWithShape="1">
          <a:blip r:embed="rId8" cstate="print">
            <a:extLst>
              <a:ext uri="{28A0092B-C50C-407E-A947-70E740481C1C}">
                <a14:useLocalDpi xmlns:a14="http://schemas.microsoft.com/office/drawing/2010/main" val="0"/>
              </a:ext>
            </a:extLst>
          </a:blip>
          <a:srcRect b="12485"/>
          <a:stretch>
            <a:fillRect/>
          </a:stretch>
        </p:blipFill>
        <p:spPr>
          <a:xfrm>
            <a:off x="5441576" y="3339247"/>
            <a:ext cx="4599812" cy="3098712"/>
          </a:xfrm>
          <a:prstGeom prst="rect">
            <a:avLst/>
          </a:prstGeom>
          <a:ln>
            <a:noFill/>
          </a:ln>
          <a:effectLst>
            <a:outerShdw blurRad="292100" dist="139700" dir="2700000" algn="tl" rotWithShape="0">
              <a:srgbClr val="333333">
                <a:alpha val="65000"/>
              </a:srgbClr>
            </a:outerShdw>
          </a:effectLst>
        </p:spPr>
      </p:pic>
      <p:sp>
        <p:nvSpPr>
          <p:cNvPr id="18" name="矩形 17"/>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9" name="图片 18" descr="C:\Users\baige\AppData\Local\Temp\WeChat Files\858010464351733328.jpg"/>
          <p:cNvPicPr/>
          <p:nvPr/>
        </p:nvPicPr>
        <p:blipFill>
          <a:blip r:embed="rId9" cstate="print">
            <a:extLst>
              <a:ext uri="{28A0092B-C50C-407E-A947-70E740481C1C}">
                <a14:useLocalDpi xmlns:a14="http://schemas.microsoft.com/office/drawing/2010/main" val="0"/>
              </a:ext>
            </a:extLst>
          </a:blip>
          <a:srcRect/>
          <a:stretch>
            <a:fillRect/>
          </a:stretch>
        </p:blipFill>
        <p:spPr>
          <a:xfrm>
            <a:off x="6984243" y="3617576"/>
            <a:ext cx="4599812" cy="30987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15585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3. Marketing\0.RELEASED DOCUMENTS\PUBLIC RELEASE\0. SEALITE PHOTO GALLERY\Buoys- SL-B1250\Installation Images\141020_Philippines Power Station\SL-1250_SL-70_Philippines Power Sta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381" y="2070958"/>
            <a:ext cx="1229326" cy="17920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N:\3. Marketing\0.RELEASED DOCUMENTS\PUBLIC RELEASE\0. SEALITE PHOTO GALLERY\Buoys- SL-B1500\Installation Images\SLB15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0065" y="2385118"/>
            <a:ext cx="1762160" cy="125784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title"/>
          </p:nvPr>
        </p:nvSpPr>
        <p:spPr>
          <a:xfrm>
            <a:off x="737429" y="1787442"/>
            <a:ext cx="3981609" cy="341628"/>
          </a:xfr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chemeClr val="accent5"/>
              </a:buClr>
              <a:tabLst>
                <a:tab pos="4460240" algn="l"/>
              </a:tabLst>
            </a:pPr>
            <a:r>
              <a:rPr lang="en-AU" sz="1800" b="1" dirty="0">
                <a:solidFill>
                  <a:schemeClr val="tx1"/>
                </a:solidFill>
                <a:cs typeface="+mn-cs"/>
              </a:rPr>
              <a:t>SL-B1250 &amp; SL-B1500</a:t>
            </a:r>
          </a:p>
        </p:txBody>
      </p:sp>
      <p:pic>
        <p:nvPicPr>
          <p:cNvPr id="9" name="Picture 2"/>
          <p:cNvPicPr>
            <a:picLocks noGrp="1" noChangeAspect="1" noChangeArrowheads="1"/>
          </p:cNvPicPr>
          <p:nvPr>
            <p:ph idx="1"/>
          </p:nvPr>
        </p:nvPicPr>
        <p:blipFill>
          <a:blip r:embed="rId4" cstate="print"/>
          <a:srcRect/>
          <a:stretch>
            <a:fillRect/>
          </a:stretch>
        </p:blipFill>
        <p:spPr bwMode="auto">
          <a:xfrm>
            <a:off x="504381" y="4879918"/>
            <a:ext cx="749618" cy="1563391"/>
          </a:xfrm>
          <a:prstGeom prst="rect">
            <a:avLst/>
          </a:prstGeom>
          <a:noFill/>
          <a:ln w="9525">
            <a:noFill/>
            <a:miter lim="800000"/>
            <a:headEnd/>
            <a:tailEnd/>
          </a:ln>
        </p:spPr>
      </p:pic>
      <p:pic>
        <p:nvPicPr>
          <p:cNvPr id="10" name="Picture 3"/>
          <p:cNvPicPr>
            <a:picLocks noChangeAspect="1" noChangeArrowheads="1"/>
          </p:cNvPicPr>
          <p:nvPr/>
        </p:nvPicPr>
        <p:blipFill>
          <a:blip r:embed="rId5" cstate="print"/>
          <a:srcRect t="2631" b="2632"/>
          <a:stretch>
            <a:fillRect/>
          </a:stretch>
        </p:blipFill>
        <p:spPr bwMode="auto">
          <a:xfrm>
            <a:off x="1527380" y="4463896"/>
            <a:ext cx="967194" cy="2001091"/>
          </a:xfrm>
          <a:prstGeom prst="rect">
            <a:avLst/>
          </a:prstGeom>
          <a:noFill/>
          <a:ln w="9525">
            <a:noFill/>
            <a:miter lim="800000"/>
            <a:headEnd/>
            <a:tailEnd/>
          </a:ln>
        </p:spPr>
      </p:pic>
      <p:pic>
        <p:nvPicPr>
          <p:cNvPr id="11" name="Picture 32" descr="ATLANTIC_Red_SL125_Mid-Section-hatch_Pete_Clipped_RGB_LR_1103.jpg"/>
          <p:cNvPicPr>
            <a:picLocks noChangeAspect="1"/>
          </p:cNvPicPr>
          <p:nvPr/>
        </p:nvPicPr>
        <p:blipFill>
          <a:blip r:embed="rId6" cstate="print"/>
          <a:srcRect/>
          <a:stretch>
            <a:fillRect/>
          </a:stretch>
        </p:blipFill>
        <p:spPr bwMode="auto">
          <a:xfrm>
            <a:off x="2839259" y="4275115"/>
            <a:ext cx="1051906" cy="2287916"/>
          </a:xfrm>
          <a:prstGeom prst="rect">
            <a:avLst/>
          </a:prstGeom>
          <a:noFill/>
          <a:ln w="9525">
            <a:noFill/>
            <a:miter lim="800000"/>
            <a:headEnd/>
            <a:tailEnd/>
          </a:ln>
        </p:spPr>
      </p:pic>
      <p:sp>
        <p:nvSpPr>
          <p:cNvPr id="12" name="Title 2"/>
          <p:cNvSpPr txBox="1">
            <a:spLocks/>
          </p:cNvSpPr>
          <p:nvPr/>
        </p:nvSpPr>
        <p:spPr>
          <a:xfrm>
            <a:off x="9140851" y="1787442"/>
            <a:ext cx="1226954" cy="424728"/>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8" rIns="91434" bIns="45718"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35">
              <a:buClr>
                <a:schemeClr val="accent5"/>
              </a:buClr>
              <a:tabLst>
                <a:tab pos="4460240" algn="l"/>
              </a:tabLst>
            </a:pPr>
            <a:r>
              <a:rPr lang="en-AU" sz="2400" b="1" dirty="0">
                <a:cs typeface="+mn-cs"/>
              </a:rPr>
              <a:t>T- 3000</a:t>
            </a:r>
          </a:p>
        </p:txBody>
      </p:sp>
      <p:pic>
        <p:nvPicPr>
          <p:cNvPr id="14" name="Picture 3" descr="N:\3. Marketing\0.RELEASED DOCUMENTS\PUBLIC RELEASE\0. SEALITE PHOTO GALLERY\Buoys- TRIDENT-3000\Installation Images\110701_AMSA Cairns\TRIDENT-3000_AMSA Cairns_110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9991" y="3290639"/>
            <a:ext cx="4608674" cy="2590075"/>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rotWithShape="1">
          <a:blip r:embed="rId8" cstate="print">
            <a:extLst>
              <a:ext uri="{28A0092B-C50C-407E-A947-70E740481C1C}">
                <a14:useLocalDpi xmlns:a14="http://schemas.microsoft.com/office/drawing/2010/main" val="0"/>
              </a:ext>
            </a:extLst>
          </a:blip>
          <a:srcRect l="4725" t="12637" r="15243" b="5192"/>
          <a:stretch/>
        </p:blipFill>
        <p:spPr>
          <a:xfrm>
            <a:off x="4516850" y="2212170"/>
            <a:ext cx="2503114" cy="3906814"/>
          </a:xfrm>
          <a:prstGeom prst="rect">
            <a:avLst/>
          </a:prstGeom>
        </p:spPr>
      </p:pic>
      <p:sp>
        <p:nvSpPr>
          <p:cNvPr id="22" name="Title 2"/>
          <p:cNvSpPr txBox="1">
            <a:spLocks/>
          </p:cNvSpPr>
          <p:nvPr/>
        </p:nvSpPr>
        <p:spPr>
          <a:xfrm>
            <a:off x="5048191" y="1787442"/>
            <a:ext cx="1226954" cy="424728"/>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8" rIns="91434" bIns="45718"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35">
              <a:buClr>
                <a:schemeClr val="accent5"/>
              </a:buClr>
              <a:tabLst>
                <a:tab pos="4460240" algn="l"/>
              </a:tabLst>
            </a:pPr>
            <a:r>
              <a:rPr lang="en-AU" sz="2400" b="1" dirty="0">
                <a:cs typeface="+mn-cs"/>
              </a:rPr>
              <a:t>T- 2600</a:t>
            </a:r>
          </a:p>
        </p:txBody>
      </p:sp>
      <p:sp>
        <p:nvSpPr>
          <p:cNvPr id="23" name="Rectangle 102"/>
          <p:cNvSpPr>
            <a:spLocks noChangeArrowheads="1"/>
          </p:cNvSpPr>
          <p:nvPr/>
        </p:nvSpPr>
        <p:spPr bwMode="auto">
          <a:xfrm>
            <a:off x="219428" y="1223475"/>
            <a:ext cx="2508805"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rgbClr val="1602A6"/>
              </a:buClr>
              <a:buFont typeface="Wingdings" pitchFamily="2" charset="2"/>
              <a:buChar char="v"/>
              <a:tabLst>
                <a:tab pos="4460240" algn="l"/>
              </a:tabLst>
            </a:pPr>
            <a:r>
              <a:rPr lang="en-US" altLang="zh-CN" sz="2400" b="1" dirty="0">
                <a:solidFill>
                  <a:srgbClr val="1602A6"/>
                </a:solidFill>
                <a:latin typeface="微软雅黑" pitchFamily="34" charset="-122"/>
                <a:ea typeface="微软雅黑" pitchFamily="34" charset="-122"/>
              </a:rPr>
              <a:t> </a:t>
            </a:r>
            <a:r>
              <a:rPr lang="zh-CN" altLang="en-US" sz="2400" b="1" dirty="0">
                <a:solidFill>
                  <a:srgbClr val="1602A6"/>
                </a:solidFill>
                <a:latin typeface="微软雅黑" pitchFamily="34" charset="-122"/>
                <a:ea typeface="微软雅黑" pitchFamily="34" charset="-122"/>
              </a:rPr>
              <a:t>浮標平臺多樣</a:t>
            </a:r>
            <a:endParaRPr lang="en-US" altLang="zh-CN" sz="2400" dirty="0">
              <a:solidFill>
                <a:srgbClr val="1602A6"/>
              </a:solidFill>
              <a:latin typeface="微软雅黑" pitchFamily="34" charset="-122"/>
              <a:ea typeface="微软雅黑" pitchFamily="34" charset="-122"/>
            </a:endParaRPr>
          </a:p>
        </p:txBody>
      </p:sp>
      <p:sp>
        <p:nvSpPr>
          <p:cNvPr id="8" name="Title 2"/>
          <p:cNvSpPr txBox="1"/>
          <p:nvPr/>
        </p:nvSpPr>
        <p:spPr>
          <a:xfrm>
            <a:off x="520411" y="3974323"/>
            <a:ext cx="3566412" cy="341628"/>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lvl1pPr defTabSz="-635">
              <a:lnSpc>
                <a:spcPct val="90000"/>
              </a:lnSpc>
              <a:spcBef>
                <a:spcPct val="0"/>
              </a:spcBef>
              <a:buClr>
                <a:schemeClr val="accent5"/>
              </a:buClr>
              <a:buNone/>
              <a:tabLst>
                <a:tab pos="4460240" algn="l"/>
              </a:tabLst>
              <a:defRPr sz="2400" b="1">
                <a:latin typeface="微软雅黑" pitchFamily="34" charset="-122"/>
                <a:ea typeface="微软雅黑" pitchFamily="34" charset="-122"/>
              </a:defRPr>
            </a:lvl1pPr>
          </a:lstStyle>
          <a:p>
            <a:r>
              <a:rPr lang="en-AU" sz="1800" dirty="0"/>
              <a:t>P-1750, N-2200 &amp; A-2600</a:t>
            </a:r>
          </a:p>
        </p:txBody>
      </p:sp>
      <p:grpSp>
        <p:nvGrpSpPr>
          <p:cNvPr id="25" name="组合 3"/>
          <p:cNvGrpSpPr/>
          <p:nvPr/>
        </p:nvGrpSpPr>
        <p:grpSpPr bwMode="auto">
          <a:xfrm>
            <a:off x="2034051" y="624205"/>
            <a:ext cx="492125" cy="319088"/>
            <a:chOff x="3017520" y="601990"/>
            <a:chExt cx="491490" cy="414010"/>
          </a:xfrm>
          <a:solidFill>
            <a:srgbClr val="1602A6"/>
          </a:solidFill>
        </p:grpSpPr>
        <p:sp>
          <p:nvSpPr>
            <p:cNvPr id="26" name="燕尾形 1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7" name="燕尾形 1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8"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29"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30" name="文本框 1"/>
          <p:cNvSpPr txBox="1">
            <a:spLocks noChangeArrowheads="1"/>
          </p:cNvSpPr>
          <p:nvPr/>
        </p:nvSpPr>
        <p:spPr bwMode="auto">
          <a:xfrm>
            <a:off x="2508805" y="56815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靈活性</a:t>
            </a:r>
          </a:p>
        </p:txBody>
      </p:sp>
      <p:sp>
        <p:nvSpPr>
          <p:cNvPr id="31" name="矩形 30"/>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76090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
          <p:cNvSpPr>
            <a:spLocks noChangeArrowheads="1"/>
          </p:cNvSpPr>
          <p:nvPr/>
        </p:nvSpPr>
        <p:spPr bwMode="auto">
          <a:xfrm>
            <a:off x="219428" y="1223475"/>
            <a:ext cx="3930121"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rgbClr val="1602A6"/>
              </a:buClr>
              <a:buFont typeface="Wingdings" pitchFamily="2" charset="2"/>
              <a:buChar char="v"/>
              <a:tabLst>
                <a:tab pos="4460240" algn="l"/>
              </a:tabLst>
            </a:pPr>
            <a:r>
              <a:rPr lang="en-US" altLang="zh-CN" sz="2400" b="1" dirty="0">
                <a:solidFill>
                  <a:srgbClr val="1602A6"/>
                </a:solidFill>
                <a:latin typeface="微软雅黑" pitchFamily="34" charset="-122"/>
                <a:ea typeface="微软雅黑" pitchFamily="34" charset="-122"/>
              </a:rPr>
              <a:t> </a:t>
            </a:r>
            <a:r>
              <a:rPr lang="zh-CN" altLang="en-US" sz="2400" b="1" dirty="0">
                <a:solidFill>
                  <a:srgbClr val="1602A6"/>
                </a:solidFill>
                <a:latin typeface="微软雅黑" pitchFamily="34" charset="-122"/>
                <a:ea typeface="微软雅黑" pitchFamily="34" charset="-122"/>
              </a:rPr>
              <a:t>錨系系統多樣</a:t>
            </a:r>
            <a:r>
              <a:rPr lang="en-US" altLang="zh-CN" sz="2400" b="1" dirty="0">
                <a:solidFill>
                  <a:srgbClr val="1602A6"/>
                </a:solidFill>
                <a:latin typeface="微软雅黑" pitchFamily="34" charset="-122"/>
                <a:ea typeface="微软雅黑" pitchFamily="34" charset="-122"/>
              </a:rPr>
              <a:t>-</a:t>
            </a:r>
            <a:r>
              <a:rPr lang="zh-CN" altLang="en-US" sz="2400" b="1" dirty="0">
                <a:solidFill>
                  <a:srgbClr val="1602A6"/>
                </a:solidFill>
                <a:latin typeface="微软雅黑" pitchFamily="34" charset="-122"/>
                <a:ea typeface="微软雅黑" pitchFamily="34" charset="-122"/>
              </a:rPr>
              <a:t>复合锚链</a:t>
            </a:r>
            <a:endParaRPr lang="en-US" altLang="zh-CN" sz="2400" dirty="0">
              <a:solidFill>
                <a:srgbClr val="1602A6"/>
              </a:solidFill>
              <a:latin typeface="微软雅黑" pitchFamily="34" charset="-122"/>
              <a:ea typeface="微软雅黑" pitchFamily="34" charset="-122"/>
            </a:endParaRPr>
          </a:p>
        </p:txBody>
      </p:sp>
      <p:grpSp>
        <p:nvGrpSpPr>
          <p:cNvPr id="6" name="组合 3"/>
          <p:cNvGrpSpPr/>
          <p:nvPr/>
        </p:nvGrpSpPr>
        <p:grpSpPr bwMode="auto">
          <a:xfrm>
            <a:off x="2034051" y="624205"/>
            <a:ext cx="492125" cy="319088"/>
            <a:chOff x="3017520" y="601990"/>
            <a:chExt cx="491490" cy="414010"/>
          </a:xfrm>
          <a:solidFill>
            <a:srgbClr val="1602A6"/>
          </a:solidFill>
        </p:grpSpPr>
        <p:sp>
          <p:nvSpPr>
            <p:cNvPr id="7" name="燕尾形 1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8" name="燕尾形 1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9"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0"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11" name="文本框 1"/>
          <p:cNvSpPr txBox="1">
            <a:spLocks noChangeArrowheads="1"/>
          </p:cNvSpPr>
          <p:nvPr/>
        </p:nvSpPr>
        <p:spPr bwMode="auto">
          <a:xfrm>
            <a:off x="2508805" y="56815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靈活性</a:t>
            </a:r>
          </a:p>
        </p:txBody>
      </p:sp>
      <p:sp>
        <p:nvSpPr>
          <p:cNvPr id="12" name="矩形 11"/>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3" name="图片 12"/>
          <p:cNvPicPr>
            <a:picLocks noChangeAspect="1"/>
          </p:cNvPicPr>
          <p:nvPr/>
        </p:nvPicPr>
        <p:blipFill rotWithShape="1">
          <a:blip r:embed="rId2" cstate="print"/>
          <a:srcRect l="11653" t="1" r="7823" b="1259"/>
          <a:stretch/>
        </p:blipFill>
        <p:spPr>
          <a:xfrm>
            <a:off x="108509" y="2365786"/>
            <a:ext cx="1774106" cy="3412594"/>
          </a:xfrm>
          <a:prstGeom prst="rect">
            <a:avLst/>
          </a:prstGeom>
        </p:spPr>
      </p:pic>
      <p:pic>
        <p:nvPicPr>
          <p:cNvPr id="14" name="图片 13"/>
          <p:cNvPicPr>
            <a:picLocks noChangeAspect="1"/>
          </p:cNvPicPr>
          <p:nvPr/>
        </p:nvPicPr>
        <p:blipFill>
          <a:blip r:embed="rId3" cstate="print"/>
          <a:stretch>
            <a:fillRect/>
          </a:stretch>
        </p:blipFill>
        <p:spPr>
          <a:xfrm>
            <a:off x="1882615" y="4609331"/>
            <a:ext cx="2266934" cy="1472262"/>
          </a:xfrm>
          <a:prstGeom prst="rect">
            <a:avLst/>
          </a:prstGeom>
        </p:spPr>
      </p:pic>
      <p:pic>
        <p:nvPicPr>
          <p:cNvPr id="15" name="图片 14"/>
          <p:cNvPicPr>
            <a:picLocks noChangeAspect="1"/>
          </p:cNvPicPr>
          <p:nvPr/>
        </p:nvPicPr>
        <p:blipFill>
          <a:blip r:embed="rId4" cstate="print"/>
          <a:stretch>
            <a:fillRect/>
          </a:stretch>
        </p:blipFill>
        <p:spPr>
          <a:xfrm>
            <a:off x="4254316" y="4609331"/>
            <a:ext cx="2145939" cy="1472262"/>
          </a:xfrm>
          <a:prstGeom prst="rect">
            <a:avLst/>
          </a:prstGeom>
        </p:spPr>
      </p:pic>
      <p:pic>
        <p:nvPicPr>
          <p:cNvPr id="16" name="图片 15"/>
          <p:cNvPicPr>
            <a:picLocks noChangeAspect="1"/>
          </p:cNvPicPr>
          <p:nvPr/>
        </p:nvPicPr>
        <p:blipFill>
          <a:blip r:embed="rId5" cstate="print"/>
          <a:stretch>
            <a:fillRect/>
          </a:stretch>
        </p:blipFill>
        <p:spPr>
          <a:xfrm>
            <a:off x="5300420" y="1588410"/>
            <a:ext cx="6693255" cy="1821490"/>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5023" y="3847043"/>
            <a:ext cx="5605271" cy="2613457"/>
          </a:xfrm>
          <a:prstGeom prst="rect">
            <a:avLst/>
          </a:prstGeom>
        </p:spPr>
      </p:pic>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3269" y="1907182"/>
            <a:ext cx="2910792" cy="2164901"/>
          </a:xfrm>
          <a:prstGeom prst="rect">
            <a:avLst/>
          </a:prstGeom>
        </p:spPr>
      </p:pic>
    </p:spTree>
    <p:extLst>
      <p:ext uri="{BB962C8B-B14F-4D97-AF65-F5344CB8AC3E}">
        <p14:creationId xmlns:p14="http://schemas.microsoft.com/office/powerpoint/2010/main" val="2085749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a:grpSpLocks noChangeAspect="1"/>
          </p:cNvGrpSpPr>
          <p:nvPr/>
        </p:nvGrpSpPr>
        <p:grpSpPr>
          <a:xfrm>
            <a:off x="1209438" y="1554407"/>
            <a:ext cx="10269801" cy="4079344"/>
            <a:chOff x="730250" y="1182688"/>
            <a:chExt cx="7645402" cy="3036887"/>
          </a:xfrm>
        </p:grpSpPr>
        <p:sp>
          <p:nvSpPr>
            <p:cNvPr id="66" name="Freeform 5"/>
            <p:cNvSpPr/>
            <p:nvPr/>
          </p:nvSpPr>
          <p:spPr bwMode="auto">
            <a:xfrm>
              <a:off x="3122613" y="1811338"/>
              <a:ext cx="873125" cy="855662"/>
            </a:xfrm>
            <a:custGeom>
              <a:avLst/>
              <a:gdLst>
                <a:gd name="T0" fmla="*/ 0 w 753"/>
                <a:gd name="T1" fmla="*/ 458 h 737"/>
                <a:gd name="T2" fmla="*/ 459 w 753"/>
                <a:gd name="T3" fmla="*/ 0 h 737"/>
                <a:gd name="T4" fmla="*/ 753 w 753"/>
                <a:gd name="T5" fmla="*/ 280 h 737"/>
                <a:gd name="T6" fmla="*/ 281 w 753"/>
                <a:gd name="T7" fmla="*/ 737 h 737"/>
                <a:gd name="T8" fmla="*/ 0 w 753"/>
                <a:gd name="T9" fmla="*/ 458 h 737"/>
              </a:gdLst>
              <a:ahLst/>
              <a:cxnLst>
                <a:cxn ang="0">
                  <a:pos x="T0" y="T1"/>
                </a:cxn>
                <a:cxn ang="0">
                  <a:pos x="T2" y="T3"/>
                </a:cxn>
                <a:cxn ang="0">
                  <a:pos x="T4" y="T5"/>
                </a:cxn>
                <a:cxn ang="0">
                  <a:pos x="T6" y="T7"/>
                </a:cxn>
                <a:cxn ang="0">
                  <a:pos x="T8" y="T9"/>
                </a:cxn>
              </a:cxnLst>
              <a:rect l="0" t="0" r="r" b="b"/>
              <a:pathLst>
                <a:path w="753" h="737">
                  <a:moveTo>
                    <a:pt x="0" y="458"/>
                  </a:moveTo>
                  <a:lnTo>
                    <a:pt x="459" y="0"/>
                  </a:lnTo>
                  <a:lnTo>
                    <a:pt x="753" y="280"/>
                  </a:lnTo>
                  <a:lnTo>
                    <a:pt x="281" y="737"/>
                  </a:lnTo>
                  <a:lnTo>
                    <a:pt x="0" y="458"/>
                  </a:lnTo>
                  <a:close/>
                </a:path>
              </a:pathLst>
            </a:custGeom>
            <a:solidFill>
              <a:schemeClr val="tx1">
                <a:lumMod val="65000"/>
                <a:lumOff val="35000"/>
                <a:alpha val="76000"/>
              </a:schemeClr>
            </a:solidFill>
            <a:ln>
              <a:noFill/>
            </a:ln>
          </p:spPr>
          <p:txBody>
            <a:bodyP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67" name="Freeform 6"/>
            <p:cNvSpPr/>
            <p:nvPr/>
          </p:nvSpPr>
          <p:spPr bwMode="auto">
            <a:xfrm>
              <a:off x="5175250" y="2646363"/>
              <a:ext cx="933450" cy="930275"/>
            </a:xfrm>
            <a:custGeom>
              <a:avLst/>
              <a:gdLst>
                <a:gd name="T0" fmla="*/ 0 w 804"/>
                <a:gd name="T1" fmla="*/ 458 h 801"/>
                <a:gd name="T2" fmla="*/ 459 w 804"/>
                <a:gd name="T3" fmla="*/ 0 h 801"/>
                <a:gd name="T4" fmla="*/ 804 w 804"/>
                <a:gd name="T5" fmla="*/ 343 h 801"/>
                <a:gd name="T6" fmla="*/ 344 w 804"/>
                <a:gd name="T7" fmla="*/ 801 h 801"/>
                <a:gd name="T8" fmla="*/ 0 w 804"/>
                <a:gd name="T9" fmla="*/ 458 h 801"/>
              </a:gdLst>
              <a:ahLst/>
              <a:cxnLst>
                <a:cxn ang="0">
                  <a:pos x="T0" y="T1"/>
                </a:cxn>
                <a:cxn ang="0">
                  <a:pos x="T2" y="T3"/>
                </a:cxn>
                <a:cxn ang="0">
                  <a:pos x="T4" y="T5"/>
                </a:cxn>
                <a:cxn ang="0">
                  <a:pos x="T6" y="T7"/>
                </a:cxn>
                <a:cxn ang="0">
                  <a:pos x="T8" y="T9"/>
                </a:cxn>
              </a:cxnLst>
              <a:rect l="0" t="0" r="r" b="b"/>
              <a:pathLst>
                <a:path w="804" h="801">
                  <a:moveTo>
                    <a:pt x="0" y="458"/>
                  </a:moveTo>
                  <a:lnTo>
                    <a:pt x="459" y="0"/>
                  </a:lnTo>
                  <a:lnTo>
                    <a:pt x="804" y="343"/>
                  </a:lnTo>
                  <a:lnTo>
                    <a:pt x="344" y="801"/>
                  </a:lnTo>
                  <a:lnTo>
                    <a:pt x="0" y="458"/>
                  </a:lnTo>
                  <a:close/>
                </a:path>
              </a:pathLst>
            </a:custGeom>
            <a:solidFill>
              <a:schemeClr val="bg1">
                <a:lumMod val="50000"/>
              </a:schemeClr>
            </a:solidFill>
            <a:ln>
              <a:noFill/>
            </a:ln>
          </p:spPr>
          <p:txBody>
            <a:bodyP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68" name="Freeform 7"/>
            <p:cNvSpPr/>
            <p:nvPr/>
          </p:nvSpPr>
          <p:spPr bwMode="auto">
            <a:xfrm rot="10800000">
              <a:off x="3616325" y="1816100"/>
              <a:ext cx="2398713" cy="2403475"/>
            </a:xfrm>
            <a:custGeom>
              <a:avLst/>
              <a:gdLst>
                <a:gd name="T0" fmla="*/ 532822 w 2066"/>
                <a:gd name="T1" fmla="*/ 2404084 h 2071"/>
                <a:gd name="T2" fmla="*/ 0 w 2066"/>
                <a:gd name="T3" fmla="*/ 1873583 h 2071"/>
                <a:gd name="T4" fmla="*/ 1865458 w 2066"/>
                <a:gd name="T5" fmla="*/ 0 h 2071"/>
                <a:gd name="T6" fmla="*/ 2398280 w 2066"/>
                <a:gd name="T7" fmla="*/ 545591 h 2071"/>
                <a:gd name="T8" fmla="*/ 532822 w 2066"/>
                <a:gd name="T9" fmla="*/ 2404084 h 2071"/>
                <a:gd name="T10" fmla="*/ 0 60000 65536"/>
                <a:gd name="T11" fmla="*/ 0 60000 65536"/>
                <a:gd name="T12" fmla="*/ 0 60000 65536"/>
                <a:gd name="T13" fmla="*/ 0 60000 65536"/>
                <a:gd name="T14" fmla="*/ 0 60000 65536"/>
                <a:gd name="T15" fmla="*/ 0 w 2066"/>
                <a:gd name="T16" fmla="*/ 0 h 2071"/>
                <a:gd name="T17" fmla="*/ 2066 w 2066"/>
                <a:gd name="T18" fmla="*/ 2071 h 2071"/>
              </a:gdLst>
              <a:ahLst/>
              <a:cxnLst>
                <a:cxn ang="T10">
                  <a:pos x="T0" y="T1"/>
                </a:cxn>
                <a:cxn ang="T11">
                  <a:pos x="T2" y="T3"/>
                </a:cxn>
                <a:cxn ang="T12">
                  <a:pos x="T4" y="T5"/>
                </a:cxn>
                <a:cxn ang="T13">
                  <a:pos x="T6" y="T7"/>
                </a:cxn>
                <a:cxn ang="T14">
                  <a:pos x="T8" y="T9"/>
                </a:cxn>
              </a:cxnLst>
              <a:rect l="T15" t="T16" r="T17" b="T18"/>
              <a:pathLst>
                <a:path w="2066" h="2071">
                  <a:moveTo>
                    <a:pt x="459" y="2071"/>
                  </a:moveTo>
                  <a:lnTo>
                    <a:pt x="0" y="1614"/>
                  </a:lnTo>
                  <a:lnTo>
                    <a:pt x="1607" y="0"/>
                  </a:lnTo>
                  <a:lnTo>
                    <a:pt x="2066" y="470"/>
                  </a:lnTo>
                  <a:lnTo>
                    <a:pt x="459" y="2071"/>
                  </a:lnTo>
                  <a:close/>
                </a:path>
              </a:pathLst>
            </a:custGeom>
            <a:solidFill>
              <a:srgbClr val="267B98">
                <a:alpha val="6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latin typeface="微软雅黑" pitchFamily="34" charset="-122"/>
                <a:ea typeface="微软雅黑" pitchFamily="34" charset="-122"/>
              </a:endParaRPr>
            </a:p>
          </p:txBody>
        </p:sp>
        <p:sp>
          <p:nvSpPr>
            <p:cNvPr id="69" name="Freeform 8"/>
            <p:cNvSpPr/>
            <p:nvPr/>
          </p:nvSpPr>
          <p:spPr bwMode="auto">
            <a:xfrm>
              <a:off x="3927475" y="2663825"/>
              <a:ext cx="1541463" cy="1533525"/>
            </a:xfrm>
            <a:custGeom>
              <a:avLst/>
              <a:gdLst>
                <a:gd name="T0" fmla="*/ 0 w 1327"/>
                <a:gd name="T1" fmla="*/ 457 h 1321"/>
                <a:gd name="T2" fmla="*/ 459 w 1327"/>
                <a:gd name="T3" fmla="*/ 0 h 1321"/>
                <a:gd name="T4" fmla="*/ 1327 w 1327"/>
                <a:gd name="T5" fmla="*/ 863 h 1321"/>
                <a:gd name="T6" fmla="*/ 867 w 1327"/>
                <a:gd name="T7" fmla="*/ 1321 h 1321"/>
                <a:gd name="T8" fmla="*/ 0 w 1327"/>
                <a:gd name="T9" fmla="*/ 457 h 1321"/>
              </a:gdLst>
              <a:ahLst/>
              <a:cxnLst>
                <a:cxn ang="0">
                  <a:pos x="T0" y="T1"/>
                </a:cxn>
                <a:cxn ang="0">
                  <a:pos x="T2" y="T3"/>
                </a:cxn>
                <a:cxn ang="0">
                  <a:pos x="T4" y="T5"/>
                </a:cxn>
                <a:cxn ang="0">
                  <a:pos x="T6" y="T7"/>
                </a:cxn>
                <a:cxn ang="0">
                  <a:pos x="T8" y="T9"/>
                </a:cxn>
              </a:cxnLst>
              <a:rect l="0" t="0" r="r" b="b"/>
              <a:pathLst>
                <a:path w="1327" h="1321">
                  <a:moveTo>
                    <a:pt x="0" y="457"/>
                  </a:moveTo>
                  <a:lnTo>
                    <a:pt x="459" y="0"/>
                  </a:lnTo>
                  <a:lnTo>
                    <a:pt x="1327" y="863"/>
                  </a:lnTo>
                  <a:lnTo>
                    <a:pt x="867" y="1321"/>
                  </a:lnTo>
                  <a:lnTo>
                    <a:pt x="0" y="457"/>
                  </a:lnTo>
                  <a:close/>
                </a:path>
              </a:pathLst>
            </a:custGeom>
            <a:solidFill>
              <a:schemeClr val="tx1">
                <a:lumMod val="65000"/>
                <a:lumOff val="35000"/>
                <a:alpha val="76000"/>
              </a:schemeClr>
            </a:solidFill>
            <a:ln>
              <a:noFill/>
            </a:ln>
            <a:effectLst/>
          </p:spPr>
          <p:txBody>
            <a:bodyPr/>
            <a:lstStyle/>
            <a:p>
              <a:pPr algn="ctr" fontAlgn="auto">
                <a:spcBef>
                  <a:spcPts val="0"/>
                </a:spcBef>
                <a:spcAft>
                  <a:spcPts val="0"/>
                </a:spcAft>
                <a:defRPr/>
              </a:pPr>
              <a:endParaRPr lang="zh-CN" altLang="en-US" dirty="0">
                <a:latin typeface="微软雅黑" pitchFamily="34" charset="-122"/>
                <a:ea typeface="微软雅黑" pitchFamily="34" charset="-122"/>
              </a:endParaRPr>
            </a:p>
          </p:txBody>
        </p:sp>
        <p:sp>
          <p:nvSpPr>
            <p:cNvPr id="70" name="Freeform 9"/>
            <p:cNvSpPr/>
            <p:nvPr/>
          </p:nvSpPr>
          <p:spPr bwMode="auto">
            <a:xfrm>
              <a:off x="3017838" y="1182688"/>
              <a:ext cx="2397125" cy="2401887"/>
            </a:xfrm>
            <a:custGeom>
              <a:avLst/>
              <a:gdLst>
                <a:gd name="T0" fmla="*/ 532822 w 2066"/>
                <a:gd name="T1" fmla="*/ 2402923 h 2070"/>
                <a:gd name="T2" fmla="*/ 0 w 2066"/>
                <a:gd name="T3" fmla="*/ 1857331 h 2070"/>
                <a:gd name="T4" fmla="*/ 1865458 w 2066"/>
                <a:gd name="T5" fmla="*/ 0 h 2070"/>
                <a:gd name="T6" fmla="*/ 2398280 w 2066"/>
                <a:gd name="T7" fmla="*/ 530500 h 2070"/>
                <a:gd name="T8" fmla="*/ 532822 w 2066"/>
                <a:gd name="T9" fmla="*/ 2402923 h 2070"/>
                <a:gd name="T10" fmla="*/ 0 60000 65536"/>
                <a:gd name="T11" fmla="*/ 0 60000 65536"/>
                <a:gd name="T12" fmla="*/ 0 60000 65536"/>
                <a:gd name="T13" fmla="*/ 0 60000 65536"/>
                <a:gd name="T14" fmla="*/ 0 60000 65536"/>
                <a:gd name="T15" fmla="*/ 0 w 2066"/>
                <a:gd name="T16" fmla="*/ 0 h 2070"/>
                <a:gd name="T17" fmla="*/ 2066 w 2066"/>
                <a:gd name="T18" fmla="*/ 2070 h 2070"/>
              </a:gdLst>
              <a:ahLst/>
              <a:cxnLst>
                <a:cxn ang="T10">
                  <a:pos x="T0" y="T1"/>
                </a:cxn>
                <a:cxn ang="T11">
                  <a:pos x="T2" y="T3"/>
                </a:cxn>
                <a:cxn ang="T12">
                  <a:pos x="T4" y="T5"/>
                </a:cxn>
                <a:cxn ang="T13">
                  <a:pos x="T6" y="T7"/>
                </a:cxn>
                <a:cxn ang="T14">
                  <a:pos x="T8" y="T9"/>
                </a:cxn>
              </a:cxnLst>
              <a:rect l="T15" t="T16" r="T17" b="T18"/>
              <a:pathLst>
                <a:path w="2066" h="2070">
                  <a:moveTo>
                    <a:pt x="459" y="2070"/>
                  </a:moveTo>
                  <a:lnTo>
                    <a:pt x="0" y="1600"/>
                  </a:lnTo>
                  <a:lnTo>
                    <a:pt x="1607" y="0"/>
                  </a:lnTo>
                  <a:lnTo>
                    <a:pt x="2066" y="457"/>
                  </a:lnTo>
                  <a:lnTo>
                    <a:pt x="459" y="2070"/>
                  </a:lnTo>
                  <a:close/>
                </a:path>
              </a:pathLst>
            </a:custGeom>
            <a:solidFill>
              <a:srgbClr val="267B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a:latin typeface="微软雅黑" pitchFamily="34" charset="-122"/>
                <a:ea typeface="微软雅黑" pitchFamily="34" charset="-122"/>
              </a:endParaRPr>
            </a:p>
          </p:txBody>
        </p:sp>
        <p:sp>
          <p:nvSpPr>
            <p:cNvPr id="71" name="Freeform 10"/>
            <p:cNvSpPr/>
            <p:nvPr/>
          </p:nvSpPr>
          <p:spPr bwMode="auto">
            <a:xfrm>
              <a:off x="3709298" y="1216549"/>
              <a:ext cx="1466132" cy="1459167"/>
            </a:xfrm>
            <a:custGeom>
              <a:avLst/>
              <a:gdLst>
                <a:gd name="T0" fmla="*/ 0 w 1263"/>
                <a:gd name="T1" fmla="*/ 457 h 1257"/>
                <a:gd name="T2" fmla="*/ 459 w 1263"/>
                <a:gd name="T3" fmla="*/ 0 h 1257"/>
                <a:gd name="T4" fmla="*/ 1263 w 1263"/>
                <a:gd name="T5" fmla="*/ 800 h 1257"/>
                <a:gd name="T6" fmla="*/ 804 w 1263"/>
                <a:gd name="T7" fmla="*/ 1257 h 1257"/>
                <a:gd name="T8" fmla="*/ 0 w 1263"/>
                <a:gd name="T9" fmla="*/ 457 h 1257"/>
              </a:gdLst>
              <a:ahLst/>
              <a:cxnLst>
                <a:cxn ang="0">
                  <a:pos x="T0" y="T1"/>
                </a:cxn>
                <a:cxn ang="0">
                  <a:pos x="T2" y="T3"/>
                </a:cxn>
                <a:cxn ang="0">
                  <a:pos x="T4" y="T5"/>
                </a:cxn>
                <a:cxn ang="0">
                  <a:pos x="T6" y="T7"/>
                </a:cxn>
                <a:cxn ang="0">
                  <a:pos x="T8" y="T9"/>
                </a:cxn>
              </a:cxnLst>
              <a:rect l="0" t="0" r="r" b="b"/>
              <a:pathLst>
                <a:path w="1263" h="1257">
                  <a:moveTo>
                    <a:pt x="0" y="457"/>
                  </a:moveTo>
                  <a:lnTo>
                    <a:pt x="459" y="0"/>
                  </a:lnTo>
                  <a:lnTo>
                    <a:pt x="1263" y="800"/>
                  </a:lnTo>
                  <a:lnTo>
                    <a:pt x="804" y="1257"/>
                  </a:lnTo>
                  <a:lnTo>
                    <a:pt x="0" y="457"/>
                  </a:lnTo>
                  <a:close/>
                </a:path>
              </a:pathLst>
            </a:custGeom>
            <a:solidFill>
              <a:schemeClr val="bg1">
                <a:lumMod val="50000"/>
              </a:schemeClr>
            </a:solidFill>
            <a:ln>
              <a:noFill/>
            </a:ln>
            <a:effectLst>
              <a:softEdge rad="0"/>
            </a:effectLst>
          </p:spPr>
          <p:txBody>
            <a:bodyP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72" name="文本框 1"/>
            <p:cNvSpPr txBox="1">
              <a:spLocks noChangeArrowheads="1"/>
            </p:cNvSpPr>
            <p:nvPr/>
          </p:nvSpPr>
          <p:spPr bwMode="auto">
            <a:xfrm>
              <a:off x="4363076" y="1700437"/>
              <a:ext cx="338138" cy="7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5400" dirty="0">
                  <a:solidFill>
                    <a:schemeClr val="bg1"/>
                  </a:solidFill>
                  <a:latin typeface="微软雅黑" pitchFamily="34" charset="-122"/>
                  <a:ea typeface="微软雅黑" pitchFamily="34" charset="-122"/>
                  <a:cs typeface="Segoe UI Black" charset="0"/>
                </a:rPr>
                <a:t>A</a:t>
              </a:r>
              <a:endParaRPr lang="zh-CN" altLang="en-US" sz="5400" dirty="0">
                <a:solidFill>
                  <a:schemeClr val="bg1"/>
                </a:solidFill>
                <a:latin typeface="微软雅黑" pitchFamily="34" charset="-122"/>
                <a:ea typeface="微软雅黑" pitchFamily="34" charset="-122"/>
                <a:cs typeface="Segoe UI Black" charset="0"/>
              </a:endParaRPr>
            </a:p>
          </p:txBody>
        </p:sp>
        <p:sp>
          <p:nvSpPr>
            <p:cNvPr id="73" name="文本框 14"/>
            <p:cNvSpPr txBox="1">
              <a:spLocks noChangeArrowheads="1"/>
            </p:cNvSpPr>
            <p:nvPr/>
          </p:nvSpPr>
          <p:spPr bwMode="auto">
            <a:xfrm>
              <a:off x="4386151" y="2966212"/>
              <a:ext cx="338138" cy="7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5400" dirty="0">
                  <a:solidFill>
                    <a:schemeClr val="bg1"/>
                  </a:solidFill>
                  <a:latin typeface="微软雅黑" pitchFamily="34" charset="-122"/>
                  <a:ea typeface="微软雅黑" pitchFamily="34" charset="-122"/>
                </a:rPr>
                <a:t>C</a:t>
              </a:r>
              <a:endParaRPr lang="zh-CN" altLang="en-US" sz="5400" dirty="0">
                <a:solidFill>
                  <a:schemeClr val="bg1"/>
                </a:solidFill>
                <a:latin typeface="微软雅黑" pitchFamily="34" charset="-122"/>
                <a:ea typeface="微软雅黑" pitchFamily="34" charset="-122"/>
              </a:endParaRPr>
            </a:p>
          </p:txBody>
        </p:sp>
        <p:sp>
          <p:nvSpPr>
            <p:cNvPr id="74" name="文本框 15"/>
            <p:cNvSpPr txBox="1">
              <a:spLocks noChangeArrowheads="1"/>
            </p:cNvSpPr>
            <p:nvPr/>
          </p:nvSpPr>
          <p:spPr bwMode="auto">
            <a:xfrm>
              <a:off x="4984325" y="2368887"/>
              <a:ext cx="338137" cy="7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5400" dirty="0">
                  <a:solidFill>
                    <a:schemeClr val="bg1"/>
                  </a:solidFill>
                  <a:latin typeface="微软雅黑" pitchFamily="34" charset="-122"/>
                  <a:ea typeface="微软雅黑" pitchFamily="34" charset="-122"/>
                </a:rPr>
                <a:t>B</a:t>
              </a:r>
              <a:endParaRPr lang="zh-CN" altLang="en-US" sz="5400" dirty="0">
                <a:solidFill>
                  <a:schemeClr val="bg1"/>
                </a:solidFill>
                <a:latin typeface="微软雅黑" pitchFamily="34" charset="-122"/>
                <a:ea typeface="微软雅黑" pitchFamily="34" charset="-122"/>
              </a:endParaRPr>
            </a:p>
          </p:txBody>
        </p:sp>
        <p:sp>
          <p:nvSpPr>
            <p:cNvPr id="75" name="文本框 16"/>
            <p:cNvSpPr txBox="1">
              <a:spLocks noChangeArrowheads="1"/>
            </p:cNvSpPr>
            <p:nvPr/>
          </p:nvSpPr>
          <p:spPr bwMode="auto">
            <a:xfrm>
              <a:off x="3780689" y="2355337"/>
              <a:ext cx="339725" cy="7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5400" dirty="0">
                  <a:solidFill>
                    <a:schemeClr val="bg1"/>
                  </a:solidFill>
                  <a:latin typeface="微软雅黑" pitchFamily="34" charset="-122"/>
                  <a:ea typeface="微软雅黑" pitchFamily="34" charset="-122"/>
                </a:rPr>
                <a:t>D</a:t>
              </a:r>
              <a:endParaRPr lang="zh-CN" altLang="en-US" sz="5400" dirty="0">
                <a:solidFill>
                  <a:schemeClr val="bg1"/>
                </a:solidFill>
                <a:latin typeface="微软雅黑" pitchFamily="34" charset="-122"/>
                <a:ea typeface="微软雅黑" pitchFamily="34" charset="-122"/>
              </a:endParaRPr>
            </a:p>
          </p:txBody>
        </p:sp>
        <p:grpSp>
          <p:nvGrpSpPr>
            <p:cNvPr id="76" name="组合 4"/>
            <p:cNvGrpSpPr/>
            <p:nvPr/>
          </p:nvGrpSpPr>
          <p:grpSpPr bwMode="auto">
            <a:xfrm>
              <a:off x="733425" y="1281109"/>
              <a:ext cx="1552596" cy="605497"/>
              <a:chOff x="472601" y="1269072"/>
              <a:chExt cx="1551568" cy="605483"/>
            </a:xfrm>
          </p:grpSpPr>
          <p:sp>
            <p:nvSpPr>
              <p:cNvPr id="77" name="矩形 76"/>
              <p:cNvSpPr/>
              <p:nvPr/>
            </p:nvSpPr>
            <p:spPr>
              <a:xfrm>
                <a:off x="472601" y="1399244"/>
                <a:ext cx="598092" cy="447664"/>
              </a:xfrm>
              <a:prstGeom prst="rect">
                <a:avLst/>
              </a:prstGeom>
              <a:solidFill>
                <a:srgbClr val="0278A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78" name="文本框 16"/>
              <p:cNvSpPr txBox="1">
                <a:spLocks noChangeArrowheads="1"/>
              </p:cNvSpPr>
              <p:nvPr/>
            </p:nvSpPr>
            <p:spPr bwMode="auto">
              <a:xfrm>
                <a:off x="602227" y="1423063"/>
                <a:ext cx="339463" cy="45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200" dirty="0">
                    <a:solidFill>
                      <a:schemeClr val="bg1"/>
                    </a:solidFill>
                    <a:latin typeface="微软雅黑" pitchFamily="34" charset="-122"/>
                    <a:ea typeface="微软雅黑" pitchFamily="34" charset="-122"/>
                  </a:rPr>
                  <a:t>C</a:t>
                </a:r>
                <a:endParaRPr lang="zh-CN" altLang="en-US" sz="3200" dirty="0">
                  <a:solidFill>
                    <a:schemeClr val="bg1"/>
                  </a:solidFill>
                  <a:latin typeface="微软雅黑" pitchFamily="34" charset="-122"/>
                  <a:ea typeface="微软雅黑" pitchFamily="34" charset="-122"/>
                </a:endParaRPr>
              </a:p>
            </p:txBody>
          </p:sp>
          <p:sp>
            <p:nvSpPr>
              <p:cNvPr id="79" name="矩形 41"/>
              <p:cNvSpPr>
                <a:spLocks noChangeArrowheads="1"/>
              </p:cNvSpPr>
              <p:nvPr/>
            </p:nvSpPr>
            <p:spPr bwMode="auto">
              <a:xfrm>
                <a:off x="1124525" y="1269072"/>
                <a:ext cx="899644" cy="32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2000" dirty="0">
                    <a:solidFill>
                      <a:srgbClr val="1602A6"/>
                    </a:solidFill>
                    <a:latin typeface="微软雅黑" pitchFamily="34" charset="-122"/>
                    <a:ea typeface="微软雅黑" pitchFamily="34" charset="-122"/>
                  </a:rPr>
                  <a:t>北斗衛星</a:t>
                </a:r>
              </a:p>
            </p:txBody>
          </p:sp>
        </p:grpSp>
        <p:grpSp>
          <p:nvGrpSpPr>
            <p:cNvPr id="81" name="组合 8"/>
            <p:cNvGrpSpPr/>
            <p:nvPr/>
          </p:nvGrpSpPr>
          <p:grpSpPr bwMode="auto">
            <a:xfrm>
              <a:off x="730250" y="3327397"/>
              <a:ext cx="1175091" cy="569269"/>
              <a:chOff x="468313" y="3466706"/>
              <a:chExt cx="1174919" cy="569255"/>
            </a:xfrm>
          </p:grpSpPr>
          <p:sp>
            <p:nvSpPr>
              <p:cNvPr id="82" name="矩形 81"/>
              <p:cNvSpPr/>
              <p:nvPr/>
            </p:nvSpPr>
            <p:spPr>
              <a:xfrm>
                <a:off x="468313" y="3571478"/>
                <a:ext cx="598400" cy="449252"/>
              </a:xfrm>
              <a:prstGeom prst="rect">
                <a:avLst/>
              </a:prstGeom>
              <a:solidFill>
                <a:srgbClr val="78787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83" name="文本框 16"/>
              <p:cNvSpPr txBox="1">
                <a:spLocks noChangeArrowheads="1"/>
              </p:cNvSpPr>
              <p:nvPr/>
            </p:nvSpPr>
            <p:spPr bwMode="auto">
              <a:xfrm>
                <a:off x="602227" y="3584469"/>
                <a:ext cx="339463" cy="451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200" dirty="0">
                    <a:solidFill>
                      <a:schemeClr val="bg1"/>
                    </a:solidFill>
                    <a:latin typeface="微软雅黑" pitchFamily="34" charset="-122"/>
                    <a:ea typeface="微软雅黑" pitchFamily="34" charset="-122"/>
                  </a:rPr>
                  <a:t>D</a:t>
                </a:r>
                <a:endParaRPr lang="zh-CN" altLang="en-US" sz="3200" dirty="0">
                  <a:solidFill>
                    <a:schemeClr val="bg1"/>
                  </a:solidFill>
                  <a:latin typeface="微软雅黑" pitchFamily="34" charset="-122"/>
                  <a:ea typeface="微软雅黑" pitchFamily="34" charset="-122"/>
                </a:endParaRPr>
              </a:p>
            </p:txBody>
          </p:sp>
          <p:sp>
            <p:nvSpPr>
              <p:cNvPr id="84" name="矩形 64"/>
              <p:cNvSpPr>
                <a:spLocks noChangeArrowheads="1"/>
              </p:cNvSpPr>
              <p:nvPr/>
            </p:nvSpPr>
            <p:spPr bwMode="auto">
              <a:xfrm>
                <a:off x="1124525" y="3466706"/>
                <a:ext cx="518707" cy="32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2000" dirty="0">
                    <a:solidFill>
                      <a:srgbClr val="1602A6"/>
                    </a:solidFill>
                    <a:latin typeface="微软雅黑" pitchFamily="34" charset="-122"/>
                    <a:ea typeface="微软雅黑" pitchFamily="34" charset="-122"/>
                  </a:rPr>
                  <a:t>其他</a:t>
                </a:r>
              </a:p>
            </p:txBody>
          </p:sp>
        </p:grpSp>
        <p:grpSp>
          <p:nvGrpSpPr>
            <p:cNvPr id="86" name="组合 1"/>
            <p:cNvGrpSpPr/>
            <p:nvPr/>
          </p:nvGrpSpPr>
          <p:grpSpPr bwMode="auto">
            <a:xfrm>
              <a:off x="6518629" y="1208433"/>
              <a:ext cx="1834795" cy="678899"/>
              <a:chOff x="6518594" y="1207610"/>
              <a:chExt cx="1835216" cy="679534"/>
            </a:xfrm>
          </p:grpSpPr>
          <p:sp>
            <p:nvSpPr>
              <p:cNvPr id="87" name="矩形 86"/>
              <p:cNvSpPr/>
              <p:nvPr/>
            </p:nvSpPr>
            <p:spPr>
              <a:xfrm>
                <a:off x="7755186" y="1399525"/>
                <a:ext cx="598624" cy="44809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88" name="文本框 16"/>
              <p:cNvSpPr txBox="1">
                <a:spLocks noChangeArrowheads="1"/>
              </p:cNvSpPr>
              <p:nvPr/>
            </p:nvSpPr>
            <p:spPr bwMode="auto">
              <a:xfrm>
                <a:off x="7907039" y="1435221"/>
                <a:ext cx="339463" cy="45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200" dirty="0">
                    <a:solidFill>
                      <a:schemeClr val="bg1"/>
                    </a:solidFill>
                    <a:latin typeface="微软雅黑" pitchFamily="34" charset="-122"/>
                    <a:ea typeface="微软雅黑" pitchFamily="34" charset="-122"/>
                  </a:rPr>
                  <a:t>A</a:t>
                </a:r>
                <a:endParaRPr lang="zh-CN" altLang="en-US" sz="3200" dirty="0">
                  <a:solidFill>
                    <a:schemeClr val="bg1"/>
                  </a:solidFill>
                  <a:latin typeface="微软雅黑" pitchFamily="34" charset="-122"/>
                  <a:ea typeface="微软雅黑" pitchFamily="34" charset="-122"/>
                </a:endParaRPr>
              </a:p>
            </p:txBody>
          </p:sp>
          <p:sp>
            <p:nvSpPr>
              <p:cNvPr id="89" name="矩形 69"/>
              <p:cNvSpPr>
                <a:spLocks noChangeArrowheads="1"/>
              </p:cNvSpPr>
              <p:nvPr/>
            </p:nvSpPr>
            <p:spPr bwMode="auto">
              <a:xfrm flipH="1">
                <a:off x="6518594" y="1207610"/>
                <a:ext cx="773716" cy="32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en-US" altLang="zh-CN" sz="2000" dirty="0">
                    <a:solidFill>
                      <a:srgbClr val="1602A6"/>
                    </a:solidFill>
                    <a:latin typeface="微软雅黑" pitchFamily="34" charset="-122"/>
                    <a:ea typeface="微软雅黑" pitchFamily="34" charset="-122"/>
                  </a:rPr>
                  <a:t>3G</a:t>
                </a:r>
                <a:r>
                  <a:rPr lang="zh-CN" altLang="en-US" sz="2000" dirty="0">
                    <a:solidFill>
                      <a:srgbClr val="1602A6"/>
                    </a:solidFill>
                    <a:latin typeface="微软雅黑" pitchFamily="34" charset="-122"/>
                    <a:ea typeface="微软雅黑" pitchFamily="34" charset="-122"/>
                  </a:rPr>
                  <a:t>網絡</a:t>
                </a:r>
              </a:p>
            </p:txBody>
          </p:sp>
        </p:grpSp>
        <p:grpSp>
          <p:nvGrpSpPr>
            <p:cNvPr id="91" name="组合 10"/>
            <p:cNvGrpSpPr/>
            <p:nvPr/>
          </p:nvGrpSpPr>
          <p:grpSpPr bwMode="auto">
            <a:xfrm>
              <a:off x="6256338" y="3313111"/>
              <a:ext cx="2119314" cy="816647"/>
              <a:chOff x="6550886" y="3452358"/>
              <a:chExt cx="2119800" cy="816004"/>
            </a:xfrm>
          </p:grpSpPr>
          <p:sp>
            <p:nvSpPr>
              <p:cNvPr id="92" name="矩形 91"/>
              <p:cNvSpPr/>
              <p:nvPr/>
            </p:nvSpPr>
            <p:spPr>
              <a:xfrm>
                <a:off x="8072060" y="3560223"/>
                <a:ext cx="598624" cy="448908"/>
              </a:xfrm>
              <a:prstGeom prst="rect">
                <a:avLst/>
              </a:prstGeom>
              <a:solidFill>
                <a:srgbClr val="0278A1">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itchFamily="34" charset="-122"/>
                  <a:ea typeface="微软雅黑" pitchFamily="34" charset="-122"/>
                </a:endParaRPr>
              </a:p>
            </p:txBody>
          </p:sp>
          <p:sp>
            <p:nvSpPr>
              <p:cNvPr id="93" name="文本框 16"/>
              <p:cNvSpPr txBox="1">
                <a:spLocks noChangeArrowheads="1"/>
              </p:cNvSpPr>
              <p:nvPr/>
            </p:nvSpPr>
            <p:spPr bwMode="auto">
              <a:xfrm>
                <a:off x="8206599" y="3571748"/>
                <a:ext cx="339463" cy="451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en-US" altLang="zh-CN" sz="3200" dirty="0">
                    <a:solidFill>
                      <a:schemeClr val="bg1"/>
                    </a:solidFill>
                    <a:latin typeface="微软雅黑" pitchFamily="34" charset="-122"/>
                    <a:ea typeface="微软雅黑" pitchFamily="34" charset="-122"/>
                  </a:rPr>
                  <a:t>B</a:t>
                </a:r>
                <a:endParaRPr lang="zh-CN" altLang="en-US" sz="3200" dirty="0">
                  <a:solidFill>
                    <a:schemeClr val="bg1"/>
                  </a:solidFill>
                  <a:latin typeface="微软雅黑" pitchFamily="34" charset="-122"/>
                  <a:ea typeface="微软雅黑" pitchFamily="34" charset="-122"/>
                </a:endParaRPr>
              </a:p>
            </p:txBody>
          </p:sp>
          <p:sp>
            <p:nvSpPr>
              <p:cNvPr id="94" name="矩形 79"/>
              <p:cNvSpPr>
                <a:spLocks noChangeArrowheads="1"/>
              </p:cNvSpPr>
              <p:nvPr/>
            </p:nvSpPr>
            <p:spPr bwMode="auto">
              <a:xfrm flipH="1">
                <a:off x="6835468" y="3452358"/>
                <a:ext cx="518902" cy="319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0000"/>
                  </a:lnSpc>
                </a:pPr>
                <a:r>
                  <a:rPr lang="zh-CN" altLang="en-US" sz="2000" dirty="0">
                    <a:solidFill>
                      <a:srgbClr val="1602A6"/>
                    </a:solidFill>
                    <a:latin typeface="微软雅黑" pitchFamily="34" charset="-122"/>
                    <a:ea typeface="微软雅黑" pitchFamily="34" charset="-122"/>
                  </a:rPr>
                  <a:t>專網</a:t>
                </a:r>
              </a:p>
            </p:txBody>
          </p:sp>
          <p:sp>
            <p:nvSpPr>
              <p:cNvPr id="95" name="矩形 94"/>
              <p:cNvSpPr/>
              <p:nvPr/>
            </p:nvSpPr>
            <p:spPr>
              <a:xfrm>
                <a:off x="6550886" y="3826713"/>
                <a:ext cx="1503707" cy="441649"/>
              </a:xfrm>
              <a:prstGeom prst="rect">
                <a:avLst/>
              </a:prstGeom>
            </p:spPr>
            <p:txBody>
              <a:bodyPr>
                <a:spAutoFit/>
              </a:bodyPr>
              <a:lstStyle/>
              <a:p>
                <a:pPr algn="r" fontAlgn="auto">
                  <a:lnSpc>
                    <a:spcPct val="130000"/>
                  </a:lnSpc>
                  <a:spcBef>
                    <a:spcPts val="0"/>
                  </a:spcBef>
                  <a:spcAft>
                    <a:spcPts val="0"/>
                  </a:spcAft>
                  <a:defRPr/>
                </a:pPr>
                <a:r>
                  <a:rPr lang="zh-CN" altLang="en-US" sz="1200" dirty="0">
                    <a:solidFill>
                      <a:schemeClr val="tx1">
                        <a:lumMod val="50000"/>
                        <a:lumOff val="50000"/>
                      </a:schemeClr>
                    </a:solidFill>
                    <a:latin typeface="微软雅黑" pitchFamily="34" charset="-122"/>
                    <a:ea typeface="微软雅黑" pitchFamily="34" charset="-122"/>
                  </a:rPr>
                  <a:t>演界网诞生于</a:t>
                </a:r>
                <a:r>
                  <a:rPr lang="en-US" altLang="zh-CN" sz="1200" dirty="0">
                    <a:solidFill>
                      <a:schemeClr val="tx1">
                        <a:lumMod val="50000"/>
                        <a:lumOff val="50000"/>
                      </a:schemeClr>
                    </a:solidFill>
                    <a:latin typeface="微软雅黑" pitchFamily="34" charset="-122"/>
                    <a:ea typeface="微软雅黑" pitchFamily="34" charset="-122"/>
                  </a:rPr>
                  <a:t>2013</a:t>
                </a:r>
                <a:r>
                  <a:rPr lang="zh-CN" altLang="en-US" sz="1200" dirty="0">
                    <a:solidFill>
                      <a:schemeClr val="tx1">
                        <a:lumMod val="50000"/>
                        <a:lumOff val="50000"/>
                      </a:schemeClr>
                    </a:solidFill>
                    <a:latin typeface="微软雅黑" pitchFamily="34" charset="-122"/>
                    <a:ea typeface="微软雅黑" pitchFamily="34" charset="-122"/>
                  </a:rPr>
                  <a:t>年，基于演示</a:t>
                </a:r>
              </a:p>
            </p:txBody>
          </p:sp>
        </p:grpSp>
      </p:grpSp>
      <p:pic>
        <p:nvPicPr>
          <p:cNvPr id="9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6094" y="4811524"/>
            <a:ext cx="2225184" cy="1589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1773" y="2009509"/>
            <a:ext cx="2390435" cy="149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 name="图片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9796" y="2092000"/>
            <a:ext cx="2193645" cy="1752346"/>
          </a:xfrm>
          <a:prstGeom prst="ellipse">
            <a:avLst/>
          </a:prstGeom>
          <a:ln>
            <a:noFill/>
          </a:ln>
          <a:effectLst>
            <a:softEdge rad="112500"/>
          </a:effectLst>
        </p:spPr>
      </p:pic>
      <p:pic>
        <p:nvPicPr>
          <p:cNvPr id="100"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4725" y="4822658"/>
            <a:ext cx="3028607" cy="1397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4" name="组合 3"/>
          <p:cNvGrpSpPr/>
          <p:nvPr/>
        </p:nvGrpSpPr>
        <p:grpSpPr bwMode="auto">
          <a:xfrm>
            <a:off x="2034051" y="624205"/>
            <a:ext cx="492125" cy="319088"/>
            <a:chOff x="3017520" y="601990"/>
            <a:chExt cx="491490" cy="414010"/>
          </a:xfrm>
          <a:solidFill>
            <a:srgbClr val="1602A6"/>
          </a:solidFill>
        </p:grpSpPr>
        <p:sp>
          <p:nvSpPr>
            <p:cNvPr id="35" name="燕尾形 34"/>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6" name="燕尾形 35"/>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7" name="燕尾形 36"/>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9" name="文本框 1"/>
          <p:cNvSpPr txBox="1">
            <a:spLocks noChangeArrowheads="1"/>
          </p:cNvSpPr>
          <p:nvPr/>
        </p:nvSpPr>
        <p:spPr bwMode="auto">
          <a:xfrm>
            <a:off x="2508805" y="568156"/>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靈活性</a:t>
            </a:r>
          </a:p>
        </p:txBody>
      </p:sp>
      <p:sp>
        <p:nvSpPr>
          <p:cNvPr id="41"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42" name="矩形 41"/>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Rectangle 102"/>
          <p:cNvSpPr>
            <a:spLocks noChangeArrowheads="1"/>
          </p:cNvSpPr>
          <p:nvPr/>
        </p:nvSpPr>
        <p:spPr bwMode="auto">
          <a:xfrm>
            <a:off x="255932" y="1166906"/>
            <a:ext cx="2508805"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rgbClr val="1602A6"/>
              </a:buClr>
              <a:buFont typeface="Wingdings" pitchFamily="2" charset="2"/>
              <a:buChar char="v"/>
              <a:tabLst>
                <a:tab pos="4460240" algn="l"/>
              </a:tabLst>
            </a:pPr>
            <a:r>
              <a:rPr lang="en-US" altLang="zh-CN" sz="2400" b="1" dirty="0">
                <a:solidFill>
                  <a:srgbClr val="1602A6"/>
                </a:solidFill>
                <a:latin typeface="微软雅黑" pitchFamily="34" charset="-122"/>
                <a:ea typeface="微软雅黑" pitchFamily="34" charset="-122"/>
              </a:rPr>
              <a:t> </a:t>
            </a:r>
            <a:r>
              <a:rPr lang="zh-CN" altLang="en-US" sz="2400" b="1" dirty="0">
                <a:solidFill>
                  <a:srgbClr val="1602A6"/>
                </a:solidFill>
                <a:latin typeface="微软雅黑" pitchFamily="34" charset="-122"/>
                <a:ea typeface="微软雅黑" pitchFamily="34" charset="-122"/>
              </a:rPr>
              <a:t>通訊方式靈活</a:t>
            </a:r>
            <a:endParaRPr lang="en-US" altLang="zh-CN" sz="2400" dirty="0">
              <a:solidFill>
                <a:srgbClr val="1602A6"/>
              </a:solidFill>
              <a:latin typeface="微软雅黑" pitchFamily="34" charset="-122"/>
              <a:ea typeface="微软雅黑" pitchFamily="34" charset="-122"/>
            </a:endParaRPr>
          </a:p>
        </p:txBody>
      </p:sp>
    </p:spTree>
    <p:extLst>
      <p:ext uri="{BB962C8B-B14F-4D97-AF65-F5344CB8AC3E}">
        <p14:creationId xmlns:p14="http://schemas.microsoft.com/office/powerpoint/2010/main" val="8911269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889" y="1463528"/>
            <a:ext cx="10058400" cy="4865878"/>
          </a:xfrm>
          <a:prstGeom prst="rect">
            <a:avLst/>
          </a:prstGeom>
        </p:spPr>
      </p:pic>
      <p:sp>
        <p:nvSpPr>
          <p:cNvPr id="5" name="文本框 4"/>
          <p:cNvSpPr txBox="1"/>
          <p:nvPr/>
        </p:nvSpPr>
        <p:spPr>
          <a:xfrm>
            <a:off x="3892732" y="1293060"/>
            <a:ext cx="1828800" cy="584776"/>
          </a:xfrm>
          <a:prstGeom prst="rect">
            <a:avLst/>
          </a:prstGeom>
          <a:noFill/>
        </p:spPr>
        <p:txBody>
          <a:bodyPr wrap="square" lIns="91438" tIns="45719" rIns="91438" bIns="45719" rtlCol="0">
            <a:spAutoFit/>
          </a:bodyPr>
          <a:lstStyle/>
          <a:p>
            <a:r>
              <a:rPr lang="zh-CN" altLang="en-US" sz="3200" b="1" dirty="0">
                <a:solidFill>
                  <a:srgbClr val="1602A6"/>
                </a:solidFill>
                <a:latin typeface="微软雅黑" pitchFamily="34" charset="-122"/>
                <a:ea typeface="微软雅黑" pitchFamily="34" charset="-122"/>
              </a:rPr>
              <a:t>公司簡介</a:t>
            </a:r>
          </a:p>
        </p:txBody>
      </p:sp>
      <p:sp>
        <p:nvSpPr>
          <p:cNvPr id="6" name="文本框 5"/>
          <p:cNvSpPr txBox="1"/>
          <p:nvPr/>
        </p:nvSpPr>
        <p:spPr>
          <a:xfrm>
            <a:off x="5325329" y="2178351"/>
            <a:ext cx="1828800" cy="584776"/>
          </a:xfrm>
          <a:prstGeom prst="rect">
            <a:avLst/>
          </a:prstGeom>
          <a:noFill/>
        </p:spPr>
        <p:txBody>
          <a:bodyPr wrap="square" lIns="91438" tIns="45719" rIns="91438" bIns="45719" rtlCol="0">
            <a:spAutoFit/>
          </a:bodyPr>
          <a:lstStyle/>
          <a:p>
            <a:r>
              <a:rPr lang="zh-CN" altLang="en-US" sz="3200" b="1" dirty="0">
                <a:solidFill>
                  <a:srgbClr val="1602A6"/>
                </a:solidFill>
                <a:latin typeface="微软雅黑" pitchFamily="34" charset="-122"/>
                <a:ea typeface="微软雅黑" pitchFamily="34" charset="-122"/>
              </a:rPr>
              <a:t>主營業務</a:t>
            </a:r>
          </a:p>
        </p:txBody>
      </p:sp>
      <p:sp>
        <p:nvSpPr>
          <p:cNvPr id="7" name="文本框 6"/>
          <p:cNvSpPr txBox="1"/>
          <p:nvPr/>
        </p:nvSpPr>
        <p:spPr>
          <a:xfrm>
            <a:off x="7041618" y="3896467"/>
            <a:ext cx="1861750" cy="584776"/>
          </a:xfrm>
          <a:prstGeom prst="rect">
            <a:avLst/>
          </a:prstGeom>
          <a:noFill/>
        </p:spPr>
        <p:txBody>
          <a:bodyPr wrap="square" lIns="91438" tIns="45719" rIns="91438" bIns="45719" rtlCol="0">
            <a:spAutoFit/>
          </a:bodyPr>
          <a:lstStyle/>
          <a:p>
            <a:r>
              <a:rPr lang="zh-CN" altLang="en-US" sz="3200" b="1" dirty="0">
                <a:solidFill>
                  <a:srgbClr val="1602A6"/>
                </a:solidFill>
                <a:latin typeface="微软雅黑" pitchFamily="34" charset="-122"/>
                <a:ea typeface="微软雅黑" pitchFamily="34" charset="-122"/>
              </a:rPr>
              <a:t>技術優勢</a:t>
            </a:r>
          </a:p>
        </p:txBody>
      </p:sp>
      <p:sp>
        <p:nvSpPr>
          <p:cNvPr id="8" name="文本框 7"/>
          <p:cNvSpPr txBox="1"/>
          <p:nvPr/>
        </p:nvSpPr>
        <p:spPr>
          <a:xfrm>
            <a:off x="7729635" y="4769270"/>
            <a:ext cx="1828800" cy="584776"/>
          </a:xfrm>
          <a:prstGeom prst="rect">
            <a:avLst/>
          </a:prstGeom>
          <a:noFill/>
        </p:spPr>
        <p:txBody>
          <a:bodyPr wrap="square" lIns="91438" tIns="45719" rIns="91438" bIns="45719" rtlCol="0">
            <a:spAutoFit/>
          </a:bodyPr>
          <a:lstStyle/>
          <a:p>
            <a:r>
              <a:rPr lang="zh-CN" altLang="en-US" sz="3200" b="1" dirty="0">
                <a:solidFill>
                  <a:srgbClr val="1602A6"/>
                </a:solidFill>
                <a:latin typeface="微软雅黑" pitchFamily="34" charset="-122"/>
                <a:ea typeface="微软雅黑" pitchFamily="34" charset="-122"/>
              </a:rPr>
              <a:t>典型項目</a:t>
            </a:r>
          </a:p>
        </p:txBody>
      </p:sp>
      <p:sp>
        <p:nvSpPr>
          <p:cNvPr id="10" name="文本框 9"/>
          <p:cNvSpPr txBox="1"/>
          <p:nvPr/>
        </p:nvSpPr>
        <p:spPr>
          <a:xfrm>
            <a:off x="6782285" y="2815540"/>
            <a:ext cx="1861750" cy="584776"/>
          </a:xfrm>
          <a:prstGeom prst="rect">
            <a:avLst/>
          </a:prstGeom>
          <a:noFill/>
        </p:spPr>
        <p:txBody>
          <a:bodyPr wrap="square" lIns="91438" tIns="45719" rIns="91438" bIns="45719" rtlCol="0">
            <a:spAutoFit/>
          </a:bodyPr>
          <a:lstStyle/>
          <a:p>
            <a:r>
              <a:rPr lang="zh-CN" altLang="en-US" sz="3200" b="1" dirty="0">
                <a:solidFill>
                  <a:srgbClr val="1602A6"/>
                </a:solidFill>
                <a:latin typeface="微软雅黑" pitchFamily="34" charset="-122"/>
                <a:ea typeface="微软雅黑" pitchFamily="34" charset="-122"/>
              </a:rPr>
              <a:t>運維服務</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4"/>
          <p:cNvSpPr txBox="1"/>
          <p:nvPr/>
        </p:nvSpPr>
        <p:spPr>
          <a:xfrm>
            <a:off x="26828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8" name="文本框 15"/>
          <p:cNvSpPr txBox="1"/>
          <p:nvPr/>
        </p:nvSpPr>
        <p:spPr>
          <a:xfrm>
            <a:off x="268288" y="3576638"/>
            <a:ext cx="3468687" cy="1570037"/>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FOUR</a:t>
            </a:r>
            <a:endParaRPr lang="zh-CN" altLang="en-US"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9" name="任意多边形 48"/>
          <p:cNvSpPr/>
          <p:nvPr/>
        </p:nvSpPr>
        <p:spPr>
          <a:xfrm>
            <a:off x="4295785" y="2243385"/>
            <a:ext cx="720725" cy="2519363"/>
          </a:xfrm>
          <a:custGeom>
            <a:avLst/>
            <a:gdLst/>
            <a:ahLst/>
            <a:cxnLst/>
            <a:rect l="l" t="t" r="r" b="b"/>
            <a:pathLst>
              <a:path w="720000" h="2520000">
                <a:moveTo>
                  <a:pt x="0" y="1693761"/>
                </a:moveTo>
                <a:lnTo>
                  <a:pt x="459619" y="1693761"/>
                </a:lnTo>
                <a:lnTo>
                  <a:pt x="459619" y="2383021"/>
                </a:lnTo>
                <a:lnTo>
                  <a:pt x="720000" y="2383021"/>
                </a:lnTo>
                <a:lnTo>
                  <a:pt x="720000" y="2520000"/>
                </a:lnTo>
                <a:lnTo>
                  <a:pt x="0" y="2520000"/>
                </a:lnTo>
                <a:close/>
                <a:moveTo>
                  <a:pt x="459619" y="930138"/>
                </a:moveTo>
                <a:lnTo>
                  <a:pt x="459619" y="1409127"/>
                </a:lnTo>
                <a:lnTo>
                  <a:pt x="264348" y="1409127"/>
                </a:lnTo>
                <a:close/>
                <a:moveTo>
                  <a:pt x="0" y="0"/>
                </a:moveTo>
                <a:lnTo>
                  <a:pt x="720000" y="0"/>
                </a:lnTo>
                <a:lnTo>
                  <a:pt x="720000" y="90603"/>
                </a:lnTo>
                <a:lnTo>
                  <a:pt x="553102" y="90603"/>
                </a:lnTo>
                <a:lnTo>
                  <a:pt x="0" y="1468692"/>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AutoShape 3"/>
          <p:cNvSpPr>
            <a:spLocks noChangeArrowheads="1"/>
          </p:cNvSpPr>
          <p:nvPr/>
        </p:nvSpPr>
        <p:spPr bwMode="invGray">
          <a:xfrm rot="17973186">
            <a:off x="8684522" y="2501248"/>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AutoShape 4"/>
          <p:cNvSpPr>
            <a:spLocks noChangeArrowheads="1"/>
          </p:cNvSpPr>
          <p:nvPr/>
        </p:nvSpPr>
        <p:spPr bwMode="invGray">
          <a:xfrm rot="3465783">
            <a:off x="8684522" y="4182777"/>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AutoShape 7"/>
          <p:cNvSpPr>
            <a:spLocks noChangeArrowheads="1"/>
          </p:cNvSpPr>
          <p:nvPr/>
        </p:nvSpPr>
        <p:spPr bwMode="invGray">
          <a:xfrm>
            <a:off x="9133632" y="3377745"/>
            <a:ext cx="615159"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1" name="Group 10"/>
          <p:cNvGrpSpPr/>
          <p:nvPr/>
        </p:nvGrpSpPr>
        <p:grpSpPr bwMode="auto">
          <a:xfrm>
            <a:off x="7644077" y="2643477"/>
            <a:ext cx="1678727" cy="1678727"/>
            <a:chOff x="2238" y="1769"/>
            <a:chExt cx="1361" cy="1361"/>
          </a:xfrm>
        </p:grpSpPr>
        <p:sp>
          <p:nvSpPr>
            <p:cNvPr id="82" name="Oval 11"/>
            <p:cNvSpPr>
              <a:spLocks noChangeArrowheads="1"/>
            </p:cNvSpPr>
            <p:nvPr/>
          </p:nvSpPr>
          <p:spPr bwMode="gray">
            <a:xfrm>
              <a:off x="2238" y="1769"/>
              <a:ext cx="1361" cy="1361"/>
            </a:xfrm>
            <a:prstGeom prst="ellipse">
              <a:avLst/>
            </a:prstGeom>
            <a:gradFill rotWithShape="1">
              <a:gsLst>
                <a:gs pos="0">
                  <a:srgbClr val="93D4E9"/>
                </a:gs>
                <a:gs pos="50000">
                  <a:srgbClr val="0099CC"/>
                </a:gs>
                <a:gs pos="100000">
                  <a:srgbClr val="93D4E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Oval 12"/>
            <p:cNvSpPr>
              <a:spLocks noChangeArrowheads="1"/>
            </p:cNvSpPr>
            <p:nvPr/>
          </p:nvSpPr>
          <p:spPr bwMode="gray">
            <a:xfrm>
              <a:off x="2327" y="1858"/>
              <a:ext cx="1183" cy="1183"/>
            </a:xfrm>
            <a:prstGeom prst="ellipse">
              <a:avLst/>
            </a:prstGeom>
            <a:gradFill rotWithShape="1">
              <a:gsLst>
                <a:gs pos="0">
                  <a:srgbClr val="00536E"/>
                </a:gs>
                <a:gs pos="50000">
                  <a:srgbClr val="0099CC"/>
                </a:gs>
                <a:gs pos="100000">
                  <a:srgbClr val="00536E"/>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Oval 13"/>
            <p:cNvSpPr>
              <a:spLocks noChangeArrowheads="1"/>
            </p:cNvSpPr>
            <p:nvPr/>
          </p:nvSpPr>
          <p:spPr bwMode="gray">
            <a:xfrm>
              <a:off x="2328" y="1860"/>
              <a:ext cx="1183" cy="1183"/>
            </a:xfrm>
            <a:prstGeom prst="ellipse">
              <a:avLst/>
            </a:prstGeom>
            <a:gradFill rotWithShape="1">
              <a:gsLst>
                <a:gs pos="0">
                  <a:srgbClr val="006182"/>
                </a:gs>
                <a:gs pos="100000">
                  <a:srgbClr val="0099CC">
                    <a:alpha val="0"/>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Oval 14"/>
            <p:cNvSpPr>
              <a:spLocks noChangeArrowheads="1"/>
            </p:cNvSpPr>
            <p:nvPr/>
          </p:nvSpPr>
          <p:spPr bwMode="gray">
            <a:xfrm>
              <a:off x="2391" y="1917"/>
              <a:ext cx="1065" cy="1065"/>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6" name="Group 15"/>
            <p:cNvGrpSpPr/>
            <p:nvPr/>
          </p:nvGrpSpPr>
          <p:grpSpPr bwMode="auto">
            <a:xfrm>
              <a:off x="2410" y="1929"/>
              <a:ext cx="1031" cy="1031"/>
              <a:chOff x="4166" y="1706"/>
              <a:chExt cx="1252" cy="1252"/>
            </a:xfrm>
          </p:grpSpPr>
          <p:sp>
            <p:nvSpPr>
              <p:cNvPr id="88" name="Oval 16"/>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Oval 18"/>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Oval 19"/>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87" name="Text Box 20"/>
            <p:cNvSpPr txBox="1">
              <a:spLocks noChangeArrowheads="1"/>
            </p:cNvSpPr>
            <p:nvPr/>
          </p:nvSpPr>
          <p:spPr bwMode="gray">
            <a:xfrm>
              <a:off x="2358" y="2094"/>
              <a:ext cx="114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a:r>
                <a:rPr lang="zh-CN" altLang="en-US" sz="2400" dirty="0">
                  <a:solidFill>
                    <a:srgbClr val="080808"/>
                  </a:solidFill>
                  <a:latin typeface="Arial" charset="0"/>
                </a:rPr>
                <a:t>優勢</a:t>
              </a:r>
              <a:endParaRPr lang="en-US" altLang="zh-CN" sz="2400" dirty="0">
                <a:solidFill>
                  <a:srgbClr val="080808"/>
                </a:solidFill>
                <a:latin typeface="Arial" charset="0"/>
              </a:endParaRPr>
            </a:p>
            <a:p>
              <a:pPr algn="ctr"/>
              <a:r>
                <a:rPr lang="en-US" altLang="zh-CN" sz="2000" dirty="0">
                  <a:solidFill>
                    <a:srgbClr val="080808"/>
                  </a:solidFill>
                  <a:latin typeface="Arial" charset="0"/>
                </a:rPr>
                <a:t>Advantage</a:t>
              </a:r>
            </a:p>
          </p:txBody>
        </p:sp>
      </p:grpSp>
      <p:sp>
        <p:nvSpPr>
          <p:cNvPr id="92" name="AutoShape 21"/>
          <p:cNvSpPr>
            <a:spLocks noChangeArrowheads="1"/>
          </p:cNvSpPr>
          <p:nvPr/>
        </p:nvSpPr>
        <p:spPr bwMode="gray">
          <a:xfrm>
            <a:off x="5215668" y="3286359"/>
            <a:ext cx="2013631" cy="498446"/>
          </a:xfrm>
          <a:prstGeom prst="roundRect">
            <a:avLst>
              <a:gd name="adj" fmla="val 16667"/>
            </a:avLst>
          </a:prstGeom>
          <a:gradFill rotWithShape="1">
            <a:gsLst>
              <a:gs pos="0">
                <a:srgbClr val="4582A7"/>
              </a:gs>
              <a:gs pos="100000">
                <a:srgbClr val="4582A7">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數據安全性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Security</a:t>
            </a:r>
          </a:p>
        </p:txBody>
      </p:sp>
      <p:sp>
        <p:nvSpPr>
          <p:cNvPr id="93" name="AutoShape 22"/>
          <p:cNvSpPr>
            <a:spLocks noChangeArrowheads="1"/>
          </p:cNvSpPr>
          <p:nvPr/>
        </p:nvSpPr>
        <p:spPr bwMode="gray">
          <a:xfrm>
            <a:off x="5748153" y="2003094"/>
            <a:ext cx="2005702" cy="490307"/>
          </a:xfrm>
          <a:prstGeom prst="roundRect">
            <a:avLst>
              <a:gd name="adj" fmla="val 16667"/>
            </a:avLst>
          </a:prstGeom>
          <a:gradFill rotWithShape="1">
            <a:gsLst>
              <a:gs pos="0">
                <a:srgbClr val="7E52CC"/>
              </a:gs>
              <a:gs pos="100000">
                <a:srgbClr val="7E52CC">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數據實時性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Real-time Property</a:t>
            </a:r>
          </a:p>
        </p:txBody>
      </p:sp>
      <p:sp>
        <p:nvSpPr>
          <p:cNvPr id="96" name="AutoShape 25"/>
          <p:cNvSpPr>
            <a:spLocks noChangeArrowheads="1"/>
          </p:cNvSpPr>
          <p:nvPr/>
        </p:nvSpPr>
        <p:spPr bwMode="gray">
          <a:xfrm>
            <a:off x="9241530" y="2003094"/>
            <a:ext cx="2213214" cy="490307"/>
          </a:xfrm>
          <a:prstGeom prst="roundRect">
            <a:avLst>
              <a:gd name="adj" fmla="val 16667"/>
            </a:avLst>
          </a:prstGeom>
          <a:gradFill rotWithShape="1">
            <a:gsLst>
              <a:gs pos="0">
                <a:srgbClr val="7E52CC">
                  <a:gamma/>
                  <a:shade val="46275"/>
                  <a:invGamma/>
                </a:srgbClr>
              </a:gs>
              <a:gs pos="100000">
                <a:srgbClr val="7E52CC"/>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先進性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Advancement</a:t>
            </a:r>
          </a:p>
        </p:txBody>
      </p:sp>
      <p:sp>
        <p:nvSpPr>
          <p:cNvPr id="97" name="AutoShape 26"/>
          <p:cNvSpPr>
            <a:spLocks noChangeArrowheads="1"/>
          </p:cNvSpPr>
          <p:nvPr/>
        </p:nvSpPr>
        <p:spPr bwMode="gray">
          <a:xfrm>
            <a:off x="9250994" y="4480174"/>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靈活性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Flexibility</a:t>
            </a:r>
          </a:p>
        </p:txBody>
      </p:sp>
      <p:sp>
        <p:nvSpPr>
          <p:cNvPr id="100" name="AutoShape 24"/>
          <p:cNvSpPr>
            <a:spLocks noChangeArrowheads="1"/>
          </p:cNvSpPr>
          <p:nvPr/>
        </p:nvSpPr>
        <p:spPr bwMode="gray">
          <a:xfrm>
            <a:off x="9748791" y="3286358"/>
            <a:ext cx="2210009" cy="498447"/>
          </a:xfrm>
          <a:prstGeom prst="roundRect">
            <a:avLst>
              <a:gd name="adj" fmla="val 16667"/>
            </a:avLst>
          </a:prstGeom>
          <a:gradFill rotWithShape="1">
            <a:gsLst>
              <a:gs pos="0">
                <a:srgbClr val="4582A7">
                  <a:gamma/>
                  <a:shade val="46275"/>
                  <a:invGamma/>
                </a:srgbClr>
              </a:gs>
              <a:gs pos="100000">
                <a:srgbClr val="4582A7"/>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穩定性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Stability</a:t>
            </a:r>
          </a:p>
        </p:txBody>
      </p:sp>
      <p:sp>
        <p:nvSpPr>
          <p:cNvPr id="103" name="AutoShape 26"/>
          <p:cNvSpPr>
            <a:spLocks noChangeArrowheads="1"/>
          </p:cNvSpPr>
          <p:nvPr/>
        </p:nvSpPr>
        <p:spPr bwMode="gray">
          <a:xfrm>
            <a:off x="5548905" y="4472468"/>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數據可靠性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Reliability</a:t>
            </a:r>
          </a:p>
        </p:txBody>
      </p:sp>
      <p:grpSp>
        <p:nvGrpSpPr>
          <p:cNvPr id="2" name="组合 1"/>
          <p:cNvGrpSpPr/>
          <p:nvPr/>
        </p:nvGrpSpPr>
        <p:grpSpPr>
          <a:xfrm>
            <a:off x="7063949" y="2003094"/>
            <a:ext cx="2909046" cy="2910448"/>
            <a:chOff x="7063949" y="2003094"/>
            <a:chExt cx="2909046" cy="2910448"/>
          </a:xfrm>
        </p:grpSpPr>
        <p:sp>
          <p:nvSpPr>
            <p:cNvPr id="80" name="Oval 9"/>
            <p:cNvSpPr>
              <a:spLocks noChangeArrowheads="1"/>
            </p:cNvSpPr>
            <p:nvPr/>
          </p:nvSpPr>
          <p:spPr bwMode="gray">
            <a:xfrm>
              <a:off x="7063949" y="2003094"/>
              <a:ext cx="2909046" cy="2910448"/>
            </a:xfrm>
            <a:prstGeom prst="ellipse">
              <a:avLst/>
            </a:prstGeom>
            <a:noFill/>
            <a:ln w="38100" algn="ctr">
              <a:solidFill>
                <a:srgbClr val="808080"/>
              </a:solidFill>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AutoShape 4"/>
            <p:cNvSpPr>
              <a:spLocks noChangeArrowheads="1"/>
            </p:cNvSpPr>
            <p:nvPr/>
          </p:nvSpPr>
          <p:spPr bwMode="invGray">
            <a:xfrm rot="3465783">
              <a:off x="8677268" y="4175523"/>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8" name="组合 3"/>
          <p:cNvGrpSpPr/>
          <p:nvPr/>
        </p:nvGrpSpPr>
        <p:grpSpPr bwMode="auto">
          <a:xfrm>
            <a:off x="2034051" y="624205"/>
            <a:ext cx="492125" cy="319088"/>
            <a:chOff x="3017520" y="601990"/>
            <a:chExt cx="491490" cy="414010"/>
          </a:xfrm>
          <a:solidFill>
            <a:srgbClr val="1602A6"/>
          </a:solidFill>
        </p:grpSpPr>
        <p:sp>
          <p:nvSpPr>
            <p:cNvPr id="30" name="燕尾形 2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1" name="燕尾形 3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燕尾形 3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5"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36" name="矩形 35"/>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06087499"/>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1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
          <p:cNvSpPr>
            <a:spLocks noChangeArrowheads="1"/>
          </p:cNvSpPr>
          <p:nvPr/>
        </p:nvSpPr>
        <p:spPr bwMode="auto">
          <a:xfrm>
            <a:off x="0" y="1094853"/>
            <a:ext cx="7924800"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rgbClr val="1602A6"/>
              </a:buClr>
              <a:buFont typeface="Wingdings" pitchFamily="2" charset="2"/>
              <a:buChar char="v"/>
              <a:tabLst>
                <a:tab pos="4460240" algn="l"/>
              </a:tabLst>
            </a:pPr>
            <a:r>
              <a:rPr lang="en-US" altLang="zh-CN" sz="2400" b="1" dirty="0">
                <a:solidFill>
                  <a:srgbClr val="1602A6"/>
                </a:solidFill>
                <a:latin typeface="微软雅黑" pitchFamily="34" charset="-122"/>
                <a:ea typeface="微软雅黑" pitchFamily="34" charset="-122"/>
              </a:rPr>
              <a:t> </a:t>
            </a:r>
            <a:r>
              <a:rPr lang="zh-CN" altLang="en-US" sz="2400" b="1" dirty="0">
                <a:solidFill>
                  <a:srgbClr val="1602A6"/>
                </a:solidFill>
                <a:latin typeface="微软雅黑" pitchFamily="34" charset="-122"/>
                <a:ea typeface="微软雅黑" pitchFamily="34" charset="-122"/>
              </a:rPr>
              <a:t>在綫監測數據與國家海洋環境監測中心實驗室數據比對</a:t>
            </a:r>
            <a:endParaRPr lang="en-US" altLang="zh-CN" sz="2400" dirty="0">
              <a:solidFill>
                <a:srgbClr val="1602A6"/>
              </a:solidFill>
              <a:latin typeface="微软雅黑" pitchFamily="34" charset="-122"/>
              <a:ea typeface="微软雅黑" pitchFamily="34" charset="-122"/>
            </a:endParaRPr>
          </a:p>
        </p:txBody>
      </p:sp>
      <p:graphicFrame>
        <p:nvGraphicFramePr>
          <p:cNvPr id="4" name="图表 3"/>
          <p:cNvGraphicFramePr/>
          <p:nvPr>
            <p:extLst>
              <p:ext uri="{D42A27DB-BD31-4B8C-83A1-F6EECF244321}">
                <p14:modId xmlns:p14="http://schemas.microsoft.com/office/powerpoint/2010/main" val="3004953856"/>
              </p:ext>
            </p:extLst>
          </p:nvPr>
        </p:nvGraphicFramePr>
        <p:xfrm>
          <a:off x="199673" y="1719654"/>
          <a:ext cx="7913813" cy="4194628"/>
        </p:xfrm>
        <a:graphic>
          <a:graphicData uri="http://schemas.openxmlformats.org/drawingml/2006/chart">
            <c:chart xmlns:c="http://schemas.openxmlformats.org/drawingml/2006/chart" xmlns:r="http://schemas.openxmlformats.org/officeDocument/2006/relationships" r:id="rId2"/>
          </a:graphicData>
        </a:graphic>
      </p:graphicFrame>
      <p:sp>
        <p:nvSpPr>
          <p:cNvPr id="6" name="矩形 5"/>
          <p:cNvSpPr/>
          <p:nvPr/>
        </p:nvSpPr>
        <p:spPr>
          <a:xfrm>
            <a:off x="8232690" y="4466384"/>
            <a:ext cx="3770624" cy="1295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1602A6"/>
              </a:buClr>
              <a:buFont typeface="Wingdings" pitchFamily="2" charset="2"/>
              <a:buChar char="u"/>
            </a:pPr>
            <a:r>
              <a:rPr lang="en-US" altLang="zh-CN" sz="2400" dirty="0">
                <a:ln w="19050">
                  <a:noFill/>
                </a:ln>
                <a:solidFill>
                  <a:schemeClr val="tx1"/>
                </a:solidFill>
                <a:latin typeface="Times" panose="02020603050405020304" pitchFamily="18" charset="0"/>
                <a:ea typeface="汉仪清韵体简" panose="02010604000101010101" pitchFamily="2" charset="-122"/>
              </a:rPr>
              <a:t>pH</a:t>
            </a:r>
            <a:r>
              <a:rPr lang="zh-CN" altLang="en-US" sz="2400" dirty="0">
                <a:ln w="19050">
                  <a:noFill/>
                </a:ln>
                <a:solidFill>
                  <a:schemeClr val="tx1"/>
                </a:solidFill>
                <a:latin typeface="Times" panose="02020603050405020304" pitchFamily="18" charset="0"/>
                <a:ea typeface="汉仪清韵体简" panose="02010604000101010101" pitchFamily="2" charset="-122"/>
              </a:rPr>
              <a:t>顯著相關，且無顯著差異；</a:t>
            </a:r>
            <a:endParaRPr lang="en-US" altLang="zh-CN" sz="2400" dirty="0">
              <a:ln w="19050">
                <a:noFill/>
              </a:ln>
              <a:solidFill>
                <a:schemeClr val="tx1"/>
              </a:solidFill>
              <a:latin typeface="Times" panose="02020603050405020304" pitchFamily="18" charset="0"/>
              <a:ea typeface="汉仪清韵体简" panose="02010604000101010101" pitchFamily="2" charset="-122"/>
            </a:endParaRPr>
          </a:p>
          <a:p>
            <a:pPr marL="285750" indent="-285750">
              <a:lnSpc>
                <a:spcPct val="150000"/>
              </a:lnSpc>
              <a:buClr>
                <a:srgbClr val="1602A6"/>
              </a:buClr>
              <a:buFont typeface="Wingdings" pitchFamily="2" charset="2"/>
              <a:buChar char="u"/>
            </a:pPr>
            <a:r>
              <a:rPr lang="en-US" altLang="zh-CN" sz="2400" dirty="0">
                <a:ln w="19050">
                  <a:noFill/>
                </a:ln>
                <a:solidFill>
                  <a:schemeClr val="tx1"/>
                </a:solidFill>
                <a:latin typeface="Times" panose="02020603050405020304" pitchFamily="18" charset="0"/>
                <a:ea typeface="汉仪清韵体简" panose="02010604000101010101" pitchFamily="2" charset="-122"/>
              </a:rPr>
              <a:t>98.44%</a:t>
            </a:r>
            <a:r>
              <a:rPr lang="zh-CN" altLang="en-US" sz="2400" dirty="0">
                <a:ln w="19050">
                  <a:noFill/>
                </a:ln>
                <a:solidFill>
                  <a:schemeClr val="tx1"/>
                </a:solidFill>
                <a:latin typeface="Times" panose="02020603050405020304" pitchFamily="18" charset="0"/>
                <a:ea typeface="汉仪清韵体简" panose="02010604000101010101" pitchFamily="2" charset="-122"/>
              </a:rPr>
              <a:t>數值的相對誤差在</a:t>
            </a:r>
            <a:r>
              <a:rPr lang="en-US" altLang="zh-CN" sz="2400" dirty="0">
                <a:ln w="19050">
                  <a:noFill/>
                </a:ln>
                <a:solidFill>
                  <a:schemeClr val="tx1"/>
                </a:solidFill>
                <a:latin typeface="Times" panose="02020603050405020304" pitchFamily="18" charset="0"/>
                <a:ea typeface="汉仪清韵体简" panose="02010604000101010101" pitchFamily="2" charset="-122"/>
              </a:rPr>
              <a:t>±2%</a:t>
            </a:r>
            <a:r>
              <a:rPr lang="zh-CN" altLang="en-US" sz="2400" dirty="0">
                <a:ln w="19050">
                  <a:noFill/>
                </a:ln>
                <a:solidFill>
                  <a:schemeClr val="tx1"/>
                </a:solidFill>
                <a:latin typeface="Times" panose="02020603050405020304" pitchFamily="18" charset="0"/>
                <a:ea typeface="汉仪清韵体简" panose="02010604000101010101" pitchFamily="2" charset="-122"/>
              </a:rPr>
              <a:t>以内。</a:t>
            </a:r>
            <a:endParaRPr lang="zh-CN" altLang="en-US" sz="2400" dirty="0">
              <a:solidFill>
                <a:schemeClr val="tx1"/>
              </a:solidFill>
            </a:endParaRPr>
          </a:p>
        </p:txBody>
      </p:sp>
      <p:graphicFrame>
        <p:nvGraphicFramePr>
          <p:cNvPr id="7" name="图表 6"/>
          <p:cNvGraphicFramePr/>
          <p:nvPr>
            <p:extLst>
              <p:ext uri="{D42A27DB-BD31-4B8C-83A1-F6EECF244321}">
                <p14:modId xmlns:p14="http://schemas.microsoft.com/office/powerpoint/2010/main" val="3629607602"/>
              </p:ext>
            </p:extLst>
          </p:nvPr>
        </p:nvGraphicFramePr>
        <p:xfrm>
          <a:off x="8232690" y="1556514"/>
          <a:ext cx="3959310" cy="236234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2093566" y="6073202"/>
            <a:ext cx="5267354" cy="338544"/>
          </a:xfrm>
          <a:prstGeom prst="rect">
            <a:avLst/>
          </a:prstGeom>
          <a:noFill/>
        </p:spPr>
        <p:txBody>
          <a:bodyPr wrap="square" lIns="91431" tIns="45715" rIns="91431" bIns="45715" rtlCol="0">
            <a:spAutoFit/>
          </a:bodyPr>
          <a:lstStyle/>
          <a:p>
            <a:r>
              <a:rPr lang="zh-CN" altLang="en-US" sz="1600" dirty="0">
                <a:latin typeface="微软雅黑" pitchFamily="34" charset="-122"/>
                <a:ea typeface="微软雅黑" pitchFamily="34" charset="-122"/>
              </a:rPr>
              <a:t>数据来源於</a:t>
            </a:r>
            <a:r>
              <a:rPr lang="en-US" altLang="zh-CN" sz="1600" dirty="0">
                <a:latin typeface="微软雅黑" pitchFamily="34" charset="-122"/>
                <a:ea typeface="微软雅黑" pitchFamily="34" charset="-122"/>
              </a:rPr>
              <a:t>2015</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入海污染源在綫監測試點站</a:t>
            </a:r>
          </a:p>
        </p:txBody>
      </p:sp>
      <p:grpSp>
        <p:nvGrpSpPr>
          <p:cNvPr id="8" name="组合 3"/>
          <p:cNvGrpSpPr/>
          <p:nvPr/>
        </p:nvGrpSpPr>
        <p:grpSpPr bwMode="auto">
          <a:xfrm>
            <a:off x="2034051" y="624205"/>
            <a:ext cx="492125" cy="319088"/>
            <a:chOff x="3017520" y="601990"/>
            <a:chExt cx="491490" cy="414010"/>
          </a:xfrm>
          <a:solidFill>
            <a:srgbClr val="1602A6"/>
          </a:solidFill>
        </p:grpSpPr>
        <p:sp>
          <p:nvSpPr>
            <p:cNvPr id="9" name="燕尾形 8"/>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 name="燕尾形 1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 name="燕尾形 1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3"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16" name="文本框 1"/>
          <p:cNvSpPr txBox="1">
            <a:spLocks noChangeArrowheads="1"/>
          </p:cNvSpPr>
          <p:nvPr/>
        </p:nvSpPr>
        <p:spPr bwMode="auto">
          <a:xfrm>
            <a:off x="2508805" y="56815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數據可靠性</a:t>
            </a:r>
          </a:p>
        </p:txBody>
      </p:sp>
      <p:sp>
        <p:nvSpPr>
          <p:cNvPr id="14" name="矩形 13"/>
          <p:cNvSpPr/>
          <p:nvPr/>
        </p:nvSpPr>
        <p:spPr>
          <a:xfrm>
            <a:off x="9936332" y="890041"/>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1020805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3883652910"/>
              </p:ext>
            </p:extLst>
          </p:nvPr>
        </p:nvGraphicFramePr>
        <p:xfrm>
          <a:off x="217867" y="1741713"/>
          <a:ext cx="7866590" cy="42236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p:nvPr>
            <p:extLst>
              <p:ext uri="{D42A27DB-BD31-4B8C-83A1-F6EECF244321}">
                <p14:modId xmlns:p14="http://schemas.microsoft.com/office/powerpoint/2010/main" val="1600305877"/>
              </p:ext>
            </p:extLst>
          </p:nvPr>
        </p:nvGraphicFramePr>
        <p:xfrm>
          <a:off x="8084457" y="1556514"/>
          <a:ext cx="3986213" cy="2405886"/>
        </p:xfrm>
        <a:graphic>
          <a:graphicData uri="http://schemas.openxmlformats.org/drawingml/2006/chart">
            <c:chart xmlns:c="http://schemas.openxmlformats.org/drawingml/2006/chart" xmlns:r="http://schemas.openxmlformats.org/officeDocument/2006/relationships" r:id="rId3"/>
          </a:graphicData>
        </a:graphic>
      </p:graphicFrame>
      <p:sp>
        <p:nvSpPr>
          <p:cNvPr id="8" name="矩形 7"/>
          <p:cNvSpPr/>
          <p:nvPr/>
        </p:nvSpPr>
        <p:spPr>
          <a:xfrm>
            <a:off x="8047338" y="4397825"/>
            <a:ext cx="4144662" cy="1329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1602A6"/>
              </a:buClr>
              <a:buFont typeface="Wingdings" pitchFamily="2" charset="2"/>
              <a:buChar char="u"/>
            </a:pPr>
            <a:r>
              <a:rPr lang="zh-CN" altLang="en-US" sz="2400" dirty="0">
                <a:ln w="19050">
                  <a:noFill/>
                </a:ln>
                <a:solidFill>
                  <a:schemeClr val="tx1"/>
                </a:solidFill>
                <a:latin typeface="Times" panose="02020603050405020304" pitchFamily="18" charset="0"/>
                <a:ea typeface="汉仪清韵体简" panose="02010604000101010101" pitchFamily="2" charset="-122"/>
              </a:rPr>
              <a:t>溶解氧在綫數據與實驗室數據顯著相關；</a:t>
            </a:r>
            <a:endParaRPr lang="en-US" altLang="zh-CN" sz="2400" dirty="0">
              <a:ln w="19050">
                <a:noFill/>
              </a:ln>
              <a:solidFill>
                <a:schemeClr val="tx1"/>
              </a:solidFill>
              <a:latin typeface="Times" panose="02020603050405020304" pitchFamily="18" charset="0"/>
              <a:ea typeface="汉仪清韵体简" panose="02010604000101010101" pitchFamily="2" charset="-122"/>
            </a:endParaRPr>
          </a:p>
          <a:p>
            <a:pPr marL="285750" indent="-285750">
              <a:lnSpc>
                <a:spcPct val="150000"/>
              </a:lnSpc>
              <a:buClr>
                <a:srgbClr val="1602A6"/>
              </a:buClr>
              <a:buFont typeface="Wingdings" pitchFamily="2" charset="2"/>
              <a:buChar char="u"/>
            </a:pPr>
            <a:r>
              <a:rPr lang="en-US" altLang="zh-CN" sz="2400" dirty="0">
                <a:ln w="19050">
                  <a:noFill/>
                </a:ln>
                <a:solidFill>
                  <a:schemeClr val="tx1"/>
                </a:solidFill>
                <a:latin typeface="Times" panose="02020603050405020304" pitchFamily="18" charset="0"/>
                <a:ea typeface="汉仪清韵体简" panose="02010604000101010101" pitchFamily="2" charset="-122"/>
              </a:rPr>
              <a:t>95.16%</a:t>
            </a:r>
            <a:r>
              <a:rPr lang="zh-CN" altLang="en-US" sz="2400" dirty="0">
                <a:ln w="19050">
                  <a:noFill/>
                </a:ln>
                <a:solidFill>
                  <a:schemeClr val="tx1"/>
                </a:solidFill>
                <a:latin typeface="Times" panose="02020603050405020304" pitchFamily="18" charset="0"/>
                <a:ea typeface="汉仪清韵体简" panose="02010604000101010101" pitchFamily="2" charset="-122"/>
              </a:rPr>
              <a:t>數據的相對誤差在</a:t>
            </a:r>
            <a:r>
              <a:rPr lang="en-US" altLang="zh-CN" sz="2400" dirty="0">
                <a:ln w="19050">
                  <a:noFill/>
                </a:ln>
                <a:solidFill>
                  <a:schemeClr val="tx1"/>
                </a:solidFill>
                <a:latin typeface="Times" panose="02020603050405020304" pitchFamily="18" charset="0"/>
                <a:ea typeface="汉仪清韵体简" panose="02010604000101010101" pitchFamily="2" charset="-122"/>
              </a:rPr>
              <a:t>±20%</a:t>
            </a:r>
            <a:r>
              <a:rPr lang="zh-CN" altLang="en-US" sz="2400" dirty="0">
                <a:ln w="19050">
                  <a:noFill/>
                </a:ln>
                <a:solidFill>
                  <a:schemeClr val="tx1"/>
                </a:solidFill>
                <a:latin typeface="Times" panose="02020603050405020304" pitchFamily="18" charset="0"/>
                <a:ea typeface="汉仪清韵体简" panose="02010604000101010101" pitchFamily="2" charset="-122"/>
              </a:rPr>
              <a:t>以内。</a:t>
            </a:r>
          </a:p>
        </p:txBody>
      </p:sp>
      <p:sp>
        <p:nvSpPr>
          <p:cNvPr id="6" name="TextBox 5"/>
          <p:cNvSpPr txBox="1"/>
          <p:nvPr/>
        </p:nvSpPr>
        <p:spPr>
          <a:xfrm>
            <a:off x="2093566" y="6073202"/>
            <a:ext cx="5267354" cy="338544"/>
          </a:xfrm>
          <a:prstGeom prst="rect">
            <a:avLst/>
          </a:prstGeom>
          <a:noFill/>
        </p:spPr>
        <p:txBody>
          <a:bodyPr wrap="square" lIns="91431" tIns="45715" rIns="91431" bIns="45715" rtlCol="0">
            <a:spAutoFit/>
          </a:bodyPr>
          <a:lstStyle/>
          <a:p>
            <a:r>
              <a:rPr lang="zh-CN" altLang="en-US" sz="1600" dirty="0">
                <a:latin typeface="微软雅黑" pitchFamily="34" charset="-122"/>
                <a:ea typeface="微软雅黑" pitchFamily="34" charset="-122"/>
              </a:rPr>
              <a:t>数据来源於</a:t>
            </a:r>
            <a:r>
              <a:rPr lang="en-US" altLang="zh-CN" sz="1600" dirty="0">
                <a:latin typeface="微软雅黑" pitchFamily="34" charset="-122"/>
                <a:ea typeface="微软雅黑" pitchFamily="34" charset="-122"/>
              </a:rPr>
              <a:t>2015</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入海污染源在綫監測試點站</a:t>
            </a:r>
            <a:r>
              <a:rPr lang="en-US"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9" name="Rectangle 102"/>
          <p:cNvSpPr>
            <a:spLocks noChangeArrowheads="1"/>
          </p:cNvSpPr>
          <p:nvPr/>
        </p:nvSpPr>
        <p:spPr bwMode="auto">
          <a:xfrm>
            <a:off x="0" y="1094853"/>
            <a:ext cx="7895771"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rgbClr val="1602A6"/>
              </a:buClr>
              <a:buFont typeface="Wingdings" pitchFamily="2" charset="2"/>
              <a:buChar char="v"/>
              <a:tabLst>
                <a:tab pos="4460240" algn="l"/>
              </a:tabLst>
            </a:pPr>
            <a:r>
              <a:rPr lang="en-US" altLang="zh-CN" sz="2400" b="1" dirty="0">
                <a:solidFill>
                  <a:srgbClr val="1602A6"/>
                </a:solidFill>
                <a:latin typeface="微软雅黑" pitchFamily="34" charset="-122"/>
                <a:ea typeface="微软雅黑" pitchFamily="34" charset="-122"/>
              </a:rPr>
              <a:t> </a:t>
            </a:r>
            <a:r>
              <a:rPr lang="zh-CN" altLang="en-US" sz="2400" b="1" dirty="0">
                <a:solidFill>
                  <a:srgbClr val="1602A6"/>
                </a:solidFill>
                <a:latin typeface="微软雅黑" pitchFamily="34" charset="-122"/>
                <a:ea typeface="微软雅黑" pitchFamily="34" charset="-122"/>
              </a:rPr>
              <a:t>在綫監測數據與國家海洋環境監測中心實驗室數據比對</a:t>
            </a:r>
            <a:endParaRPr lang="en-US" altLang="zh-CN" sz="2400" dirty="0">
              <a:solidFill>
                <a:srgbClr val="1602A6"/>
              </a:solidFill>
              <a:latin typeface="微软雅黑" pitchFamily="34" charset="-122"/>
              <a:ea typeface="微软雅黑" pitchFamily="34" charset="-122"/>
            </a:endParaRPr>
          </a:p>
        </p:txBody>
      </p:sp>
      <p:grpSp>
        <p:nvGrpSpPr>
          <p:cNvPr id="10" name="组合 3"/>
          <p:cNvGrpSpPr/>
          <p:nvPr/>
        </p:nvGrpSpPr>
        <p:grpSpPr bwMode="auto">
          <a:xfrm>
            <a:off x="2034051" y="624205"/>
            <a:ext cx="492125" cy="319088"/>
            <a:chOff x="3017520" y="601990"/>
            <a:chExt cx="491490" cy="414010"/>
          </a:xfrm>
          <a:solidFill>
            <a:srgbClr val="1602A6"/>
          </a:solidFill>
        </p:grpSpPr>
        <p:sp>
          <p:nvSpPr>
            <p:cNvPr id="11" name="燕尾形 10"/>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 name="燕尾形 11"/>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3" name="燕尾形 12"/>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7"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18" name="文本框 1"/>
          <p:cNvSpPr txBox="1">
            <a:spLocks noChangeArrowheads="1"/>
          </p:cNvSpPr>
          <p:nvPr/>
        </p:nvSpPr>
        <p:spPr bwMode="auto">
          <a:xfrm>
            <a:off x="2508805" y="56815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數據可靠性</a:t>
            </a:r>
          </a:p>
        </p:txBody>
      </p:sp>
      <p:sp>
        <p:nvSpPr>
          <p:cNvPr id="14" name="矩形 13"/>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312496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2"/>
          <p:cNvSpPr>
            <a:spLocks noChangeArrowheads="1"/>
          </p:cNvSpPr>
          <p:nvPr/>
        </p:nvSpPr>
        <p:spPr bwMode="auto">
          <a:xfrm>
            <a:off x="0" y="1094853"/>
            <a:ext cx="9646096"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chemeClr val="accent5"/>
              </a:buClr>
              <a:buFont typeface="Wingdings" pitchFamily="2" charset="2"/>
              <a:buChar char="v"/>
              <a:tabLst>
                <a:tab pos="4460240" algn="l"/>
              </a:tabLst>
            </a:pPr>
            <a:r>
              <a:rPr lang="en-US" altLang="zh-CN" sz="2400" b="1" dirty="0">
                <a:solidFill>
                  <a:schemeClr val="accent5"/>
                </a:solidFill>
                <a:latin typeface="微软雅黑" pitchFamily="34" charset="-122"/>
                <a:ea typeface="微软雅黑" pitchFamily="34" charset="-122"/>
              </a:rPr>
              <a:t> </a:t>
            </a:r>
            <a:r>
              <a:rPr lang="zh-CN" altLang="en-US" sz="2400" b="1" dirty="0">
                <a:solidFill>
                  <a:schemeClr val="accent5"/>
                </a:solidFill>
                <a:latin typeface="微软雅黑" pitchFamily="34" charset="-122"/>
                <a:ea typeface="微软雅黑" pitchFamily="34" charset="-122"/>
              </a:rPr>
              <a:t>在綫監測數據與國家海洋環境監測中心實驗室數據比對</a:t>
            </a:r>
            <a:endParaRPr lang="en-US" altLang="zh-CN" sz="2400" dirty="0">
              <a:solidFill>
                <a:schemeClr val="accent5"/>
              </a:solidFill>
              <a:latin typeface="微软雅黑" pitchFamily="34" charset="-122"/>
              <a:ea typeface="微软雅黑" pitchFamily="34" charset="-122"/>
            </a:endParaRPr>
          </a:p>
        </p:txBody>
      </p:sp>
      <p:grpSp>
        <p:nvGrpSpPr>
          <p:cNvPr id="3" name="组合 3"/>
          <p:cNvGrpSpPr/>
          <p:nvPr/>
        </p:nvGrpSpPr>
        <p:grpSpPr bwMode="auto">
          <a:xfrm>
            <a:off x="2034051" y="624205"/>
            <a:ext cx="492125" cy="319088"/>
            <a:chOff x="3017520" y="601990"/>
            <a:chExt cx="491490" cy="414010"/>
          </a:xfrm>
          <a:solidFill>
            <a:schemeClr val="accent5"/>
          </a:solidFill>
        </p:grpSpPr>
        <p:sp>
          <p:nvSpPr>
            <p:cNvPr id="4" name="燕尾形 3"/>
            <p:cNvSpPr/>
            <p:nvPr/>
          </p:nvSpPr>
          <p:spPr>
            <a:xfrm>
              <a:off x="3017520" y="601990"/>
              <a:ext cx="198181" cy="41401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5" name="燕尾形 4"/>
            <p:cNvSpPr/>
            <p:nvPr/>
          </p:nvSpPr>
          <p:spPr>
            <a:xfrm>
              <a:off x="3164967" y="601990"/>
              <a:ext cx="196596" cy="41401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6" name="燕尾形 5"/>
            <p:cNvSpPr/>
            <p:nvPr/>
          </p:nvSpPr>
          <p:spPr>
            <a:xfrm>
              <a:off x="3310828" y="601990"/>
              <a:ext cx="198182" cy="41401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7"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8" name="文本框 1"/>
          <p:cNvSpPr txBox="1">
            <a:spLocks noChangeArrowheads="1"/>
          </p:cNvSpPr>
          <p:nvPr/>
        </p:nvSpPr>
        <p:spPr bwMode="auto">
          <a:xfrm>
            <a:off x="2508805" y="56815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數據可靠性</a:t>
            </a:r>
          </a:p>
        </p:txBody>
      </p:sp>
      <p:graphicFrame>
        <p:nvGraphicFramePr>
          <p:cNvPr id="12" name="图表 11"/>
          <p:cNvGraphicFramePr/>
          <p:nvPr>
            <p:extLst>
              <p:ext uri="{D42A27DB-BD31-4B8C-83A1-F6EECF244321}">
                <p14:modId xmlns:p14="http://schemas.microsoft.com/office/powerpoint/2010/main" val="774660553"/>
              </p:ext>
            </p:extLst>
          </p:nvPr>
        </p:nvGraphicFramePr>
        <p:xfrm>
          <a:off x="165962" y="1693475"/>
          <a:ext cx="7842412" cy="4355961"/>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Box 7"/>
          <p:cNvSpPr txBox="1"/>
          <p:nvPr/>
        </p:nvSpPr>
        <p:spPr>
          <a:xfrm>
            <a:off x="1437580" y="6049437"/>
            <a:ext cx="5267354" cy="338544"/>
          </a:xfrm>
          <a:prstGeom prst="rect">
            <a:avLst/>
          </a:prstGeom>
          <a:noFill/>
        </p:spPr>
        <p:txBody>
          <a:bodyPr wrap="square" lIns="91431" tIns="45715" rIns="91431" bIns="45715" rtlCol="0">
            <a:spAutoFit/>
          </a:bodyPr>
          <a:lstStyle/>
          <a:p>
            <a:r>
              <a:rPr lang="zh-CN" altLang="en-US" sz="1600" dirty="0">
                <a:latin typeface="微软雅黑" pitchFamily="34" charset="-122"/>
                <a:ea typeface="微软雅黑" pitchFamily="34" charset="-122"/>
              </a:rPr>
              <a:t>数据来源於</a:t>
            </a:r>
            <a:r>
              <a:rPr lang="en-US" altLang="zh-CN" sz="1600" dirty="0">
                <a:latin typeface="微软雅黑" pitchFamily="34" charset="-122"/>
                <a:ea typeface="微软雅黑" pitchFamily="34" charset="-122"/>
              </a:rPr>
              <a:t>2015</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入海污染源在綫監測試點站</a:t>
            </a:r>
            <a:r>
              <a:rPr lang="en-US"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graphicFrame>
        <p:nvGraphicFramePr>
          <p:cNvPr id="16" name="图表 15"/>
          <p:cNvGraphicFramePr/>
          <p:nvPr>
            <p:extLst>
              <p:ext uri="{D42A27DB-BD31-4B8C-83A1-F6EECF244321}">
                <p14:modId xmlns:p14="http://schemas.microsoft.com/office/powerpoint/2010/main" val="1374024175"/>
              </p:ext>
            </p:extLst>
          </p:nvPr>
        </p:nvGraphicFramePr>
        <p:xfrm>
          <a:off x="8157030" y="1708074"/>
          <a:ext cx="3918857" cy="2310985"/>
        </p:xfrm>
        <a:graphic>
          <a:graphicData uri="http://schemas.openxmlformats.org/drawingml/2006/chart">
            <c:chart xmlns:c="http://schemas.openxmlformats.org/drawingml/2006/chart" xmlns:r="http://schemas.openxmlformats.org/officeDocument/2006/relationships" r:id="rId3"/>
          </a:graphicData>
        </a:graphic>
      </p:graphicFrame>
      <p:sp>
        <p:nvSpPr>
          <p:cNvPr id="18" name="矩形 17"/>
          <p:cNvSpPr/>
          <p:nvPr/>
        </p:nvSpPr>
        <p:spPr>
          <a:xfrm>
            <a:off x="8157030" y="4734331"/>
            <a:ext cx="4034970" cy="731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1602A6"/>
              </a:buClr>
              <a:buFont typeface="Wingdings" pitchFamily="2" charset="2"/>
              <a:buChar char="u"/>
            </a:pPr>
            <a:r>
              <a:rPr lang="zh-CN" altLang="en-US" sz="2400" dirty="0">
                <a:ln w="19050">
                  <a:noFill/>
                </a:ln>
                <a:solidFill>
                  <a:schemeClr val="tx1"/>
                </a:solidFill>
                <a:latin typeface="Times" panose="02020603050405020304" pitchFamily="18" charset="0"/>
                <a:ea typeface="汉仪清韵体简" panose="02010604000101010101" pitchFamily="2" charset="-122"/>
              </a:rPr>
              <a:t>鹽度在綫數據與實驗室數據顯著相關；</a:t>
            </a:r>
            <a:endParaRPr lang="en-US" altLang="zh-CN" sz="2400" dirty="0">
              <a:ln w="19050">
                <a:noFill/>
              </a:ln>
              <a:solidFill>
                <a:schemeClr val="tx1"/>
              </a:solidFill>
              <a:latin typeface="Times" panose="02020603050405020304" pitchFamily="18" charset="0"/>
              <a:ea typeface="汉仪清韵体简" panose="02010604000101010101" pitchFamily="2" charset="-122"/>
            </a:endParaRPr>
          </a:p>
          <a:p>
            <a:pPr marL="285750" indent="-285750">
              <a:lnSpc>
                <a:spcPct val="150000"/>
              </a:lnSpc>
              <a:buClr>
                <a:srgbClr val="1602A6"/>
              </a:buClr>
              <a:buFont typeface="Wingdings" pitchFamily="2" charset="2"/>
              <a:buChar char="u"/>
            </a:pPr>
            <a:r>
              <a:rPr lang="en-US" altLang="zh-CN" sz="2400" dirty="0">
                <a:ln w="19050">
                  <a:noFill/>
                </a:ln>
                <a:solidFill>
                  <a:schemeClr val="tx1"/>
                </a:solidFill>
                <a:latin typeface="Times" panose="02020603050405020304" pitchFamily="18" charset="0"/>
                <a:ea typeface="汉仪清韵体简" panose="02010604000101010101" pitchFamily="2" charset="-122"/>
              </a:rPr>
              <a:t>94.74%</a:t>
            </a:r>
            <a:r>
              <a:rPr lang="zh-CN" altLang="en-US" sz="2400" dirty="0">
                <a:ln w="19050">
                  <a:noFill/>
                </a:ln>
                <a:solidFill>
                  <a:schemeClr val="tx1"/>
                </a:solidFill>
                <a:latin typeface="Times" panose="02020603050405020304" pitchFamily="18" charset="0"/>
                <a:ea typeface="汉仪清韵体简" panose="02010604000101010101" pitchFamily="2" charset="-122"/>
              </a:rPr>
              <a:t>數據的相對誤差在</a:t>
            </a:r>
            <a:r>
              <a:rPr lang="en-US" altLang="zh-CN" sz="2400" dirty="0">
                <a:ln w="19050">
                  <a:noFill/>
                </a:ln>
                <a:solidFill>
                  <a:schemeClr val="tx1"/>
                </a:solidFill>
                <a:latin typeface="Times" panose="02020603050405020304" pitchFamily="18" charset="0"/>
                <a:ea typeface="汉仪清韵体简" panose="02010604000101010101" pitchFamily="2" charset="-122"/>
              </a:rPr>
              <a:t>±5%</a:t>
            </a:r>
            <a:r>
              <a:rPr lang="zh-CN" altLang="en-US" sz="2400" dirty="0">
                <a:ln w="19050">
                  <a:noFill/>
                </a:ln>
                <a:solidFill>
                  <a:schemeClr val="tx1"/>
                </a:solidFill>
                <a:latin typeface="Times" panose="02020603050405020304" pitchFamily="18" charset="0"/>
                <a:ea typeface="汉仪清韵体简" panose="02010604000101010101" pitchFamily="2" charset="-122"/>
              </a:rPr>
              <a:t>以内。</a:t>
            </a:r>
          </a:p>
        </p:txBody>
      </p:sp>
      <p:sp>
        <p:nvSpPr>
          <p:cNvPr id="14" name="矩形 13"/>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94509301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177062700"/>
              </p:ext>
            </p:extLst>
          </p:nvPr>
        </p:nvGraphicFramePr>
        <p:xfrm>
          <a:off x="174066" y="1727200"/>
          <a:ext cx="7953934" cy="42236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图表 5"/>
          <p:cNvGraphicFramePr/>
          <p:nvPr>
            <p:extLst>
              <p:ext uri="{D42A27DB-BD31-4B8C-83A1-F6EECF244321}">
                <p14:modId xmlns:p14="http://schemas.microsoft.com/office/powerpoint/2010/main" val="1194709676"/>
              </p:ext>
            </p:extLst>
          </p:nvPr>
        </p:nvGraphicFramePr>
        <p:xfrm>
          <a:off x="8142514" y="1556514"/>
          <a:ext cx="3918857" cy="2231714"/>
        </p:xfrm>
        <a:graphic>
          <a:graphicData uri="http://schemas.openxmlformats.org/drawingml/2006/chart">
            <c:chart xmlns:c="http://schemas.openxmlformats.org/drawingml/2006/chart" xmlns:r="http://schemas.openxmlformats.org/officeDocument/2006/relationships" r:id="rId3"/>
          </a:graphicData>
        </a:graphic>
      </p:graphicFrame>
      <p:sp>
        <p:nvSpPr>
          <p:cNvPr id="7" name="矩形 6"/>
          <p:cNvSpPr/>
          <p:nvPr/>
        </p:nvSpPr>
        <p:spPr>
          <a:xfrm>
            <a:off x="8157030" y="4660591"/>
            <a:ext cx="4034970" cy="731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1602A6"/>
              </a:buClr>
              <a:buFont typeface="Wingdings" pitchFamily="2" charset="2"/>
              <a:buChar char="u"/>
            </a:pPr>
            <a:r>
              <a:rPr lang="zh-CN" altLang="en-US" sz="2400" dirty="0">
                <a:ln w="19050">
                  <a:noFill/>
                </a:ln>
                <a:solidFill>
                  <a:schemeClr val="tx1"/>
                </a:solidFill>
                <a:latin typeface="Times" panose="02020603050405020304" pitchFamily="18" charset="0"/>
                <a:ea typeface="汉仪清韵体简" panose="02010604000101010101" pitchFamily="2" charset="-122"/>
              </a:rPr>
              <a:t>鹽度在綫數據與實驗室數據顯著相關；</a:t>
            </a:r>
            <a:endParaRPr lang="en-US" altLang="zh-CN" sz="2400" dirty="0">
              <a:ln w="19050">
                <a:noFill/>
              </a:ln>
              <a:solidFill>
                <a:schemeClr val="tx1"/>
              </a:solidFill>
              <a:latin typeface="Times" panose="02020603050405020304" pitchFamily="18" charset="0"/>
              <a:ea typeface="汉仪清韵体简" panose="02010604000101010101" pitchFamily="2" charset="-122"/>
            </a:endParaRPr>
          </a:p>
          <a:p>
            <a:pPr marL="285750" indent="-285750">
              <a:lnSpc>
                <a:spcPct val="150000"/>
              </a:lnSpc>
              <a:buClr>
                <a:srgbClr val="1602A6"/>
              </a:buClr>
              <a:buFont typeface="Wingdings" pitchFamily="2" charset="2"/>
              <a:buChar char="u"/>
            </a:pPr>
            <a:r>
              <a:rPr lang="en-US" altLang="zh-CN" sz="2400" dirty="0">
                <a:ln w="19050">
                  <a:noFill/>
                </a:ln>
                <a:solidFill>
                  <a:schemeClr val="tx1"/>
                </a:solidFill>
                <a:latin typeface="Times" panose="02020603050405020304" pitchFamily="18" charset="0"/>
                <a:ea typeface="汉仪清韵体简" panose="02010604000101010101" pitchFamily="2" charset="-122"/>
              </a:rPr>
              <a:t>94.74%</a:t>
            </a:r>
            <a:r>
              <a:rPr lang="zh-CN" altLang="en-US" sz="2400" dirty="0">
                <a:ln w="19050">
                  <a:noFill/>
                </a:ln>
                <a:solidFill>
                  <a:schemeClr val="tx1"/>
                </a:solidFill>
                <a:latin typeface="Times" panose="02020603050405020304" pitchFamily="18" charset="0"/>
                <a:ea typeface="汉仪清韵体简" panose="02010604000101010101" pitchFamily="2" charset="-122"/>
              </a:rPr>
              <a:t>數據的相對誤差在</a:t>
            </a:r>
            <a:r>
              <a:rPr lang="en-US" altLang="zh-CN" sz="2400" dirty="0">
                <a:ln w="19050">
                  <a:noFill/>
                </a:ln>
                <a:solidFill>
                  <a:schemeClr val="tx1"/>
                </a:solidFill>
                <a:latin typeface="Times" panose="02020603050405020304" pitchFamily="18" charset="0"/>
                <a:ea typeface="汉仪清韵体简" panose="02010604000101010101" pitchFamily="2" charset="-122"/>
              </a:rPr>
              <a:t>±5%</a:t>
            </a:r>
            <a:r>
              <a:rPr lang="zh-CN" altLang="en-US" sz="2400" dirty="0">
                <a:ln w="19050">
                  <a:noFill/>
                </a:ln>
                <a:solidFill>
                  <a:schemeClr val="tx1"/>
                </a:solidFill>
                <a:latin typeface="Times" panose="02020603050405020304" pitchFamily="18" charset="0"/>
                <a:ea typeface="汉仪清韵体简" panose="02010604000101010101" pitchFamily="2" charset="-122"/>
              </a:rPr>
              <a:t>以内。</a:t>
            </a:r>
          </a:p>
        </p:txBody>
      </p:sp>
      <p:sp>
        <p:nvSpPr>
          <p:cNvPr id="8" name="TextBox 7"/>
          <p:cNvSpPr txBox="1"/>
          <p:nvPr/>
        </p:nvSpPr>
        <p:spPr>
          <a:xfrm>
            <a:off x="2093566" y="6073202"/>
            <a:ext cx="5267354" cy="338544"/>
          </a:xfrm>
          <a:prstGeom prst="rect">
            <a:avLst/>
          </a:prstGeom>
          <a:noFill/>
        </p:spPr>
        <p:txBody>
          <a:bodyPr wrap="square" lIns="91431" tIns="45715" rIns="91431" bIns="45715" rtlCol="0">
            <a:spAutoFit/>
          </a:bodyPr>
          <a:lstStyle/>
          <a:p>
            <a:r>
              <a:rPr lang="zh-CN" altLang="en-US" sz="1600" dirty="0">
                <a:latin typeface="微软雅黑" pitchFamily="34" charset="-122"/>
                <a:ea typeface="微软雅黑" pitchFamily="34" charset="-122"/>
              </a:rPr>
              <a:t>数据来源於</a:t>
            </a:r>
            <a:r>
              <a:rPr lang="en-US" altLang="zh-CN" sz="1600" dirty="0">
                <a:latin typeface="微软雅黑" pitchFamily="34" charset="-122"/>
                <a:ea typeface="微软雅黑" pitchFamily="34" charset="-122"/>
              </a:rPr>
              <a:t>2015</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入海污染源在綫監測試點站</a:t>
            </a:r>
            <a:r>
              <a:rPr lang="en-US"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9" name="Rectangle 102"/>
          <p:cNvSpPr>
            <a:spLocks noChangeArrowheads="1"/>
          </p:cNvSpPr>
          <p:nvPr/>
        </p:nvSpPr>
        <p:spPr bwMode="auto">
          <a:xfrm>
            <a:off x="0" y="1094853"/>
            <a:ext cx="9646096"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rgbClr val="1602A6"/>
              </a:buClr>
              <a:buFont typeface="Wingdings" pitchFamily="2" charset="2"/>
              <a:buChar char="v"/>
              <a:tabLst>
                <a:tab pos="4460240" algn="l"/>
              </a:tabLst>
            </a:pPr>
            <a:r>
              <a:rPr lang="en-US" altLang="zh-CN" sz="2400" b="1" dirty="0">
                <a:solidFill>
                  <a:schemeClr val="accent5"/>
                </a:solidFill>
                <a:latin typeface="微软雅黑" pitchFamily="34" charset="-122"/>
                <a:ea typeface="微软雅黑" pitchFamily="34" charset="-122"/>
              </a:rPr>
              <a:t> </a:t>
            </a:r>
            <a:r>
              <a:rPr lang="zh-CN" altLang="en-US" sz="2400" b="1" dirty="0">
                <a:solidFill>
                  <a:srgbClr val="1602A6"/>
                </a:solidFill>
                <a:latin typeface="微软雅黑" pitchFamily="34" charset="-122"/>
                <a:ea typeface="微软雅黑" pitchFamily="34" charset="-122"/>
              </a:rPr>
              <a:t>在綫監測數據與國家海洋環境監測中心實驗室數據比對</a:t>
            </a:r>
            <a:endParaRPr lang="en-US" altLang="zh-CN" sz="2400" dirty="0">
              <a:solidFill>
                <a:srgbClr val="1602A6"/>
              </a:solidFill>
              <a:latin typeface="微软雅黑" pitchFamily="34" charset="-122"/>
              <a:ea typeface="微软雅黑" pitchFamily="34" charset="-122"/>
            </a:endParaRPr>
          </a:p>
        </p:txBody>
      </p:sp>
      <p:grpSp>
        <p:nvGrpSpPr>
          <p:cNvPr id="10" name="组合 3"/>
          <p:cNvGrpSpPr/>
          <p:nvPr/>
        </p:nvGrpSpPr>
        <p:grpSpPr bwMode="auto">
          <a:xfrm>
            <a:off x="2034051" y="624205"/>
            <a:ext cx="492125" cy="319088"/>
            <a:chOff x="3017520" y="601990"/>
            <a:chExt cx="491490" cy="414010"/>
          </a:xfrm>
          <a:solidFill>
            <a:schemeClr val="accent5"/>
          </a:solidFill>
        </p:grpSpPr>
        <p:sp>
          <p:nvSpPr>
            <p:cNvPr id="11" name="燕尾形 10"/>
            <p:cNvSpPr/>
            <p:nvPr/>
          </p:nvSpPr>
          <p:spPr>
            <a:xfrm>
              <a:off x="3017520" y="601990"/>
              <a:ext cx="198181" cy="41401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 name="燕尾形 11"/>
            <p:cNvSpPr/>
            <p:nvPr/>
          </p:nvSpPr>
          <p:spPr>
            <a:xfrm>
              <a:off x="3164967" y="601990"/>
              <a:ext cx="196596" cy="41401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3" name="燕尾形 12"/>
            <p:cNvSpPr/>
            <p:nvPr/>
          </p:nvSpPr>
          <p:spPr>
            <a:xfrm>
              <a:off x="3310828" y="601990"/>
              <a:ext cx="198182" cy="41401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7"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18" name="文本框 1"/>
          <p:cNvSpPr txBox="1">
            <a:spLocks noChangeArrowheads="1"/>
          </p:cNvSpPr>
          <p:nvPr/>
        </p:nvSpPr>
        <p:spPr bwMode="auto">
          <a:xfrm>
            <a:off x="2508805" y="56815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數據可靠性</a:t>
            </a:r>
          </a:p>
        </p:txBody>
      </p:sp>
      <p:sp>
        <p:nvSpPr>
          <p:cNvPr id="14" name="矩形 13"/>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3656033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3640556531"/>
              </p:ext>
            </p:extLst>
          </p:nvPr>
        </p:nvGraphicFramePr>
        <p:xfrm>
          <a:off x="118040" y="1556514"/>
          <a:ext cx="7938889" cy="43868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p:cNvGraphicFramePr/>
          <p:nvPr>
            <p:extLst>
              <p:ext uri="{D42A27DB-BD31-4B8C-83A1-F6EECF244321}">
                <p14:modId xmlns:p14="http://schemas.microsoft.com/office/powerpoint/2010/main" val="2810501601"/>
              </p:ext>
            </p:extLst>
          </p:nvPr>
        </p:nvGraphicFramePr>
        <p:xfrm>
          <a:off x="8157028" y="1440400"/>
          <a:ext cx="4034972" cy="2362343"/>
        </p:xfrm>
        <a:graphic>
          <a:graphicData uri="http://schemas.openxmlformats.org/drawingml/2006/chart">
            <c:chart xmlns:c="http://schemas.openxmlformats.org/drawingml/2006/chart" xmlns:r="http://schemas.openxmlformats.org/officeDocument/2006/relationships" r:id="rId3"/>
          </a:graphicData>
        </a:graphic>
      </p:graphicFrame>
      <p:sp>
        <p:nvSpPr>
          <p:cNvPr id="6" name="矩形 5"/>
          <p:cNvSpPr/>
          <p:nvPr/>
        </p:nvSpPr>
        <p:spPr>
          <a:xfrm>
            <a:off x="8169597" y="3947887"/>
            <a:ext cx="4022403" cy="2220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1602A6"/>
              </a:buClr>
              <a:buFont typeface="Wingdings" pitchFamily="2" charset="2"/>
              <a:buChar char="u"/>
            </a:pPr>
            <a:r>
              <a:rPr lang="zh-CN" altLang="en-US" sz="2400" dirty="0">
                <a:ln w="19050">
                  <a:noFill/>
                </a:ln>
                <a:solidFill>
                  <a:schemeClr val="tx1"/>
                </a:solidFill>
                <a:latin typeface="Times" panose="02020603050405020304" pitchFamily="18" charset="0"/>
                <a:ea typeface="汉仪清韵体简" panose="02010604000101010101" pitchFamily="2" charset="-122"/>
              </a:rPr>
              <a:t>硝酸鹽在綫數據與實驗室數據顯著相關；</a:t>
            </a:r>
            <a:endParaRPr lang="en-US" altLang="zh-CN" sz="2400" dirty="0">
              <a:ln w="19050">
                <a:noFill/>
              </a:ln>
              <a:solidFill>
                <a:schemeClr val="tx1"/>
              </a:solidFill>
              <a:latin typeface="Times" panose="02020603050405020304" pitchFamily="18" charset="0"/>
              <a:ea typeface="汉仪清韵体简" panose="02010604000101010101" pitchFamily="2" charset="-122"/>
            </a:endParaRPr>
          </a:p>
          <a:p>
            <a:pPr marL="285750" indent="-285750">
              <a:lnSpc>
                <a:spcPct val="150000"/>
              </a:lnSpc>
              <a:buClr>
                <a:srgbClr val="1602A6"/>
              </a:buClr>
              <a:buFont typeface="Wingdings" pitchFamily="2" charset="2"/>
              <a:buChar char="u"/>
            </a:pPr>
            <a:r>
              <a:rPr lang="en-US" altLang="zh-CN" sz="2400" dirty="0">
                <a:ln w="19050">
                  <a:noFill/>
                </a:ln>
                <a:solidFill>
                  <a:schemeClr val="tx1"/>
                </a:solidFill>
                <a:latin typeface="Times" panose="02020603050405020304" pitchFamily="18" charset="0"/>
                <a:ea typeface="汉仪清韵体简" panose="02010604000101010101" pitchFamily="2" charset="-122"/>
              </a:rPr>
              <a:t>88%</a:t>
            </a:r>
            <a:r>
              <a:rPr lang="zh-CN" altLang="en-US" sz="2400" dirty="0">
                <a:ln w="19050">
                  <a:noFill/>
                </a:ln>
                <a:solidFill>
                  <a:schemeClr val="tx1"/>
                </a:solidFill>
                <a:latin typeface="Times" panose="02020603050405020304" pitchFamily="18" charset="0"/>
                <a:ea typeface="汉仪清韵体简" panose="02010604000101010101" pitchFamily="2" charset="-122"/>
              </a:rPr>
              <a:t>數據的相對誤差在</a:t>
            </a:r>
            <a:r>
              <a:rPr lang="en-US" altLang="zh-CN" sz="2400" dirty="0">
                <a:ln w="19050">
                  <a:noFill/>
                </a:ln>
                <a:solidFill>
                  <a:schemeClr val="tx1"/>
                </a:solidFill>
                <a:latin typeface="Times" panose="02020603050405020304" pitchFamily="18" charset="0"/>
                <a:ea typeface="汉仪清韵体简" panose="02010604000101010101" pitchFamily="2" charset="-122"/>
              </a:rPr>
              <a:t>±20%</a:t>
            </a:r>
            <a:r>
              <a:rPr lang="zh-CN" altLang="en-US" sz="2400" dirty="0">
                <a:ln w="19050">
                  <a:noFill/>
                </a:ln>
                <a:solidFill>
                  <a:schemeClr val="tx1"/>
                </a:solidFill>
                <a:latin typeface="Times" panose="02020603050405020304" pitchFamily="18" charset="0"/>
                <a:ea typeface="汉仪清韵体简" panose="02010604000101010101" pitchFamily="2" charset="-122"/>
              </a:rPr>
              <a:t>以內。</a:t>
            </a:r>
            <a:endParaRPr lang="en-US" altLang="zh-CN" sz="2400" dirty="0">
              <a:ln w="19050">
                <a:noFill/>
              </a:ln>
              <a:solidFill>
                <a:schemeClr val="tx1"/>
              </a:solidFill>
              <a:latin typeface="Times" panose="02020603050405020304" pitchFamily="18" charset="0"/>
              <a:ea typeface="汉仪清韵体简" panose="02010604000101010101" pitchFamily="2" charset="-122"/>
            </a:endParaRPr>
          </a:p>
        </p:txBody>
      </p:sp>
      <p:sp>
        <p:nvSpPr>
          <p:cNvPr id="7" name="TextBox 6"/>
          <p:cNvSpPr txBox="1"/>
          <p:nvPr/>
        </p:nvSpPr>
        <p:spPr>
          <a:xfrm>
            <a:off x="2093566" y="6073202"/>
            <a:ext cx="5267354" cy="338544"/>
          </a:xfrm>
          <a:prstGeom prst="rect">
            <a:avLst/>
          </a:prstGeom>
          <a:noFill/>
        </p:spPr>
        <p:txBody>
          <a:bodyPr wrap="square" lIns="91431" tIns="45715" rIns="91431" bIns="45715" rtlCol="0">
            <a:spAutoFit/>
          </a:bodyPr>
          <a:lstStyle/>
          <a:p>
            <a:r>
              <a:rPr lang="zh-CN" altLang="en-US" sz="1600" dirty="0">
                <a:latin typeface="微软雅黑" pitchFamily="34" charset="-122"/>
                <a:ea typeface="微软雅黑" pitchFamily="34" charset="-122"/>
              </a:rPr>
              <a:t>数据来源於</a:t>
            </a:r>
            <a:r>
              <a:rPr lang="en-US" altLang="zh-CN" sz="1600" dirty="0">
                <a:latin typeface="微软雅黑" pitchFamily="34" charset="-122"/>
                <a:ea typeface="微软雅黑" pitchFamily="34" charset="-122"/>
              </a:rPr>
              <a:t>2015</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入海污染源在綫監測試點站</a:t>
            </a:r>
            <a:r>
              <a:rPr lang="en-US" altLang="zh-CN" sz="1600" dirty="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p:txBody>
      </p:sp>
      <p:sp>
        <p:nvSpPr>
          <p:cNvPr id="8" name="Rectangle 102"/>
          <p:cNvSpPr>
            <a:spLocks noChangeArrowheads="1"/>
          </p:cNvSpPr>
          <p:nvPr/>
        </p:nvSpPr>
        <p:spPr bwMode="auto">
          <a:xfrm>
            <a:off x="0" y="1094853"/>
            <a:ext cx="9646096"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rgbClr val="1602A6"/>
              </a:buClr>
              <a:buFont typeface="Wingdings" pitchFamily="2" charset="2"/>
              <a:buChar char="v"/>
              <a:tabLst>
                <a:tab pos="4460240" algn="l"/>
              </a:tabLst>
            </a:pPr>
            <a:r>
              <a:rPr lang="en-US" altLang="zh-CN" sz="2400" b="1" dirty="0">
                <a:solidFill>
                  <a:srgbClr val="1602A6"/>
                </a:solidFill>
                <a:latin typeface="微软雅黑" pitchFamily="34" charset="-122"/>
                <a:ea typeface="微软雅黑" pitchFamily="34" charset="-122"/>
              </a:rPr>
              <a:t> </a:t>
            </a:r>
            <a:r>
              <a:rPr lang="zh-CN" altLang="en-US" sz="2400" b="1" dirty="0">
                <a:solidFill>
                  <a:srgbClr val="1602A6"/>
                </a:solidFill>
                <a:latin typeface="微软雅黑" pitchFamily="34" charset="-122"/>
                <a:ea typeface="微软雅黑" pitchFamily="34" charset="-122"/>
              </a:rPr>
              <a:t>在綫監測數據與國家海洋環境監測中心實驗室數據比對</a:t>
            </a:r>
            <a:endParaRPr lang="en-US" altLang="zh-CN" sz="2400" dirty="0">
              <a:solidFill>
                <a:srgbClr val="1602A6"/>
              </a:solidFill>
              <a:latin typeface="微软雅黑" pitchFamily="34" charset="-122"/>
              <a:ea typeface="微软雅黑" pitchFamily="34" charset="-122"/>
            </a:endParaRPr>
          </a:p>
        </p:txBody>
      </p:sp>
      <p:grpSp>
        <p:nvGrpSpPr>
          <p:cNvPr id="9" name="组合 3"/>
          <p:cNvGrpSpPr/>
          <p:nvPr/>
        </p:nvGrpSpPr>
        <p:grpSpPr bwMode="auto">
          <a:xfrm>
            <a:off x="2034051" y="624205"/>
            <a:ext cx="492125" cy="319088"/>
            <a:chOff x="3017520" y="601990"/>
            <a:chExt cx="491490" cy="414010"/>
          </a:xfrm>
          <a:solidFill>
            <a:srgbClr val="1602A6"/>
          </a:solidFill>
        </p:grpSpPr>
        <p:sp>
          <p:nvSpPr>
            <p:cNvPr id="10" name="燕尾形 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 name="燕尾形 1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 name="燕尾形 1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4" name="文本框 1"/>
          <p:cNvSpPr txBox="1">
            <a:spLocks noChangeArrowheads="1"/>
          </p:cNvSpPr>
          <p:nvPr/>
        </p:nvSpPr>
        <p:spPr bwMode="auto">
          <a:xfrm>
            <a:off x="2508805" y="56815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數據可靠性</a:t>
            </a:r>
          </a:p>
        </p:txBody>
      </p:sp>
      <p:sp>
        <p:nvSpPr>
          <p:cNvPr id="16"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17" name="矩形 16"/>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41865566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3"/>
          <p:cNvGrpSpPr/>
          <p:nvPr/>
        </p:nvGrpSpPr>
        <p:grpSpPr bwMode="auto">
          <a:xfrm>
            <a:off x="2034051" y="624205"/>
            <a:ext cx="492125" cy="319088"/>
            <a:chOff x="3017520" y="601990"/>
            <a:chExt cx="491490" cy="414010"/>
          </a:xfrm>
          <a:solidFill>
            <a:srgbClr val="1602A6"/>
          </a:solidFill>
        </p:grpSpPr>
        <p:sp>
          <p:nvSpPr>
            <p:cNvPr id="10" name="燕尾形 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 name="燕尾形 1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 name="燕尾形 1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4" name="文本框 1"/>
          <p:cNvSpPr txBox="1">
            <a:spLocks noChangeArrowheads="1"/>
          </p:cNvSpPr>
          <p:nvPr/>
        </p:nvSpPr>
        <p:spPr bwMode="auto">
          <a:xfrm>
            <a:off x="2508805" y="56815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數據可靠性</a:t>
            </a:r>
          </a:p>
        </p:txBody>
      </p:sp>
      <p:sp>
        <p:nvSpPr>
          <p:cNvPr id="16"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17" name="矩形 16"/>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15" name="图表 14"/>
          <p:cNvGraphicFramePr/>
          <p:nvPr>
            <p:extLst>
              <p:ext uri="{D42A27DB-BD31-4B8C-83A1-F6EECF244321}">
                <p14:modId xmlns:p14="http://schemas.microsoft.com/office/powerpoint/2010/main" val="3243043890"/>
              </p:ext>
            </p:extLst>
          </p:nvPr>
        </p:nvGraphicFramePr>
        <p:xfrm>
          <a:off x="0" y="2019294"/>
          <a:ext cx="6161649" cy="40481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extLst>
              <p:ext uri="{D42A27DB-BD31-4B8C-83A1-F6EECF244321}">
                <p14:modId xmlns:p14="http://schemas.microsoft.com/office/powerpoint/2010/main" val="4058180158"/>
              </p:ext>
            </p:extLst>
          </p:nvPr>
        </p:nvGraphicFramePr>
        <p:xfrm>
          <a:off x="6047458" y="1968765"/>
          <a:ext cx="5811607" cy="3653272"/>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7"/>
          <p:cNvSpPr txBox="1"/>
          <p:nvPr/>
        </p:nvSpPr>
        <p:spPr>
          <a:xfrm>
            <a:off x="3573365" y="5725091"/>
            <a:ext cx="4515558" cy="338544"/>
          </a:xfrm>
          <a:prstGeom prst="rect">
            <a:avLst/>
          </a:prstGeom>
          <a:noFill/>
        </p:spPr>
        <p:txBody>
          <a:bodyPr wrap="square" lIns="91431" tIns="45715" rIns="91431" bIns="45715" rtlCol="0">
            <a:spAutoFit/>
          </a:bodyPr>
          <a:lstStyle/>
          <a:p>
            <a:r>
              <a:rPr lang="zh-CN" altLang="en-US" sz="1600" dirty="0">
                <a:latin typeface="微软雅黑" pitchFamily="34" charset="-122"/>
                <a:ea typeface="微软雅黑" pitchFamily="34" charset="-122"/>
              </a:rPr>
              <a:t>数据来源於</a:t>
            </a:r>
            <a:r>
              <a:rPr lang="en-US" altLang="zh-CN" sz="1600" dirty="0">
                <a:latin typeface="微软雅黑" pitchFamily="34" charset="-122"/>
                <a:ea typeface="微软雅黑" pitchFamily="34" charset="-122"/>
              </a:rPr>
              <a:t>2013</a:t>
            </a:r>
            <a:r>
              <a:rPr lang="zh-CN" altLang="en-US" sz="1600" dirty="0">
                <a:latin typeface="微软雅黑" pitchFamily="34" charset="-122"/>
                <a:ea typeface="微软雅黑" pitchFamily="34" charset="-122"/>
              </a:rPr>
              <a:t>年四十里灣海域在綫監測數據</a:t>
            </a:r>
          </a:p>
        </p:txBody>
      </p:sp>
      <p:sp>
        <p:nvSpPr>
          <p:cNvPr id="22" name="Rectangle 102"/>
          <p:cNvSpPr>
            <a:spLocks noChangeArrowheads="1"/>
          </p:cNvSpPr>
          <p:nvPr/>
        </p:nvSpPr>
        <p:spPr bwMode="auto">
          <a:xfrm>
            <a:off x="46494" y="1250463"/>
            <a:ext cx="7005235"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rgbClr val="1602A6"/>
              </a:buClr>
              <a:buFont typeface="Wingdings" pitchFamily="2" charset="2"/>
              <a:buChar char="v"/>
              <a:tabLst>
                <a:tab pos="4460240" algn="l"/>
              </a:tabLst>
            </a:pPr>
            <a:r>
              <a:rPr lang="en-US" altLang="zh-CN" sz="2400" b="1" dirty="0">
                <a:solidFill>
                  <a:srgbClr val="1602A6"/>
                </a:solidFill>
                <a:latin typeface="微软雅黑" pitchFamily="34" charset="-122"/>
                <a:ea typeface="微软雅黑" pitchFamily="34" charset="-122"/>
              </a:rPr>
              <a:t> 2013</a:t>
            </a:r>
            <a:r>
              <a:rPr lang="zh-CN" altLang="en-US" sz="2400" b="1" dirty="0">
                <a:solidFill>
                  <a:srgbClr val="1602A6"/>
                </a:solidFill>
                <a:latin typeface="微软雅黑" pitchFamily="34" charset="-122"/>
                <a:ea typeface="微软雅黑" pitchFamily="34" charset="-122"/>
              </a:rPr>
              <a:t>年夏，烟台海域海參大規模死亡原因分析</a:t>
            </a:r>
            <a:endParaRPr lang="en-US" altLang="zh-CN" sz="2400" dirty="0">
              <a:solidFill>
                <a:srgbClr val="1602A6"/>
              </a:solidFill>
              <a:latin typeface="微软雅黑" pitchFamily="34" charset="-122"/>
              <a:ea typeface="微软雅黑" pitchFamily="34" charset="-122"/>
            </a:endParaRPr>
          </a:p>
        </p:txBody>
      </p:sp>
    </p:spTree>
    <p:extLst>
      <p:ext uri="{BB962C8B-B14F-4D97-AF65-F5344CB8AC3E}">
        <p14:creationId xmlns:p14="http://schemas.microsoft.com/office/powerpoint/2010/main" val="13265147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3"/>
          <p:cNvGrpSpPr/>
          <p:nvPr/>
        </p:nvGrpSpPr>
        <p:grpSpPr bwMode="auto">
          <a:xfrm>
            <a:off x="2034051" y="624205"/>
            <a:ext cx="492125" cy="319088"/>
            <a:chOff x="3017520" y="601990"/>
            <a:chExt cx="491490" cy="414010"/>
          </a:xfrm>
          <a:solidFill>
            <a:srgbClr val="1602A6"/>
          </a:solidFill>
        </p:grpSpPr>
        <p:sp>
          <p:nvSpPr>
            <p:cNvPr id="10" name="燕尾形 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 name="燕尾形 1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 name="燕尾形 1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4" name="文本框 1"/>
          <p:cNvSpPr txBox="1">
            <a:spLocks noChangeArrowheads="1"/>
          </p:cNvSpPr>
          <p:nvPr/>
        </p:nvSpPr>
        <p:spPr bwMode="auto">
          <a:xfrm>
            <a:off x="2508805" y="56815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數據可靠性</a:t>
            </a:r>
          </a:p>
        </p:txBody>
      </p:sp>
      <p:sp>
        <p:nvSpPr>
          <p:cNvPr id="16"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17" name="矩形 16"/>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19" name="图表 18"/>
          <p:cNvGraphicFramePr/>
          <p:nvPr>
            <p:extLst>
              <p:ext uri="{D42A27DB-BD31-4B8C-83A1-F6EECF244321}">
                <p14:modId xmlns:p14="http://schemas.microsoft.com/office/powerpoint/2010/main" val="4196698662"/>
              </p:ext>
            </p:extLst>
          </p:nvPr>
        </p:nvGraphicFramePr>
        <p:xfrm>
          <a:off x="2133269" y="1673595"/>
          <a:ext cx="7917029" cy="4051496"/>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7"/>
          <p:cNvSpPr txBox="1"/>
          <p:nvPr/>
        </p:nvSpPr>
        <p:spPr>
          <a:xfrm>
            <a:off x="3712849" y="5809679"/>
            <a:ext cx="4515558" cy="338544"/>
          </a:xfrm>
          <a:prstGeom prst="rect">
            <a:avLst/>
          </a:prstGeom>
          <a:noFill/>
        </p:spPr>
        <p:txBody>
          <a:bodyPr wrap="square" lIns="91431" tIns="45715" rIns="91431" bIns="45715" rtlCol="0">
            <a:spAutoFit/>
          </a:bodyPr>
          <a:lstStyle/>
          <a:p>
            <a:r>
              <a:rPr lang="zh-CN" altLang="en-US" sz="1600" dirty="0">
                <a:latin typeface="微软雅黑" pitchFamily="34" charset="-122"/>
                <a:ea typeface="微软雅黑" pitchFamily="34" charset="-122"/>
              </a:rPr>
              <a:t>数据来源於</a:t>
            </a:r>
            <a:r>
              <a:rPr lang="en-US" altLang="zh-CN" sz="1600" dirty="0">
                <a:latin typeface="微软雅黑" pitchFamily="34" charset="-122"/>
                <a:ea typeface="微软雅黑" pitchFamily="34" charset="-122"/>
              </a:rPr>
              <a:t>2013</a:t>
            </a:r>
            <a:r>
              <a:rPr lang="zh-CN" altLang="en-US" sz="1600" dirty="0">
                <a:latin typeface="微软雅黑" pitchFamily="34" charset="-122"/>
                <a:ea typeface="微软雅黑" pitchFamily="34" charset="-122"/>
              </a:rPr>
              <a:t>年四十里灣海域在綫監測數據</a:t>
            </a:r>
          </a:p>
        </p:txBody>
      </p:sp>
      <p:sp>
        <p:nvSpPr>
          <p:cNvPr id="15" name="Rectangle 102"/>
          <p:cNvSpPr>
            <a:spLocks noChangeArrowheads="1"/>
          </p:cNvSpPr>
          <p:nvPr/>
        </p:nvSpPr>
        <p:spPr bwMode="auto">
          <a:xfrm>
            <a:off x="46494" y="1250463"/>
            <a:ext cx="7005235" cy="46166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7AB5D9"/>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8" rIns="91434" bIns="45718">
            <a:spAutoFit/>
          </a:bodyPr>
          <a:lstStyle/>
          <a:p>
            <a:pPr defTabSz="-635">
              <a:buClr>
                <a:srgbClr val="1602A6"/>
              </a:buClr>
              <a:buFont typeface="Wingdings" pitchFamily="2" charset="2"/>
              <a:buChar char="v"/>
              <a:tabLst>
                <a:tab pos="4460240" algn="l"/>
              </a:tabLst>
            </a:pPr>
            <a:r>
              <a:rPr lang="en-US" altLang="zh-CN" sz="2400" b="1" dirty="0">
                <a:solidFill>
                  <a:srgbClr val="1602A6"/>
                </a:solidFill>
                <a:latin typeface="微软雅黑" pitchFamily="34" charset="-122"/>
                <a:ea typeface="微软雅黑" pitchFamily="34" charset="-122"/>
              </a:rPr>
              <a:t> 2013</a:t>
            </a:r>
            <a:r>
              <a:rPr lang="zh-CN" altLang="en-US" sz="2400" b="1" dirty="0">
                <a:solidFill>
                  <a:srgbClr val="1602A6"/>
                </a:solidFill>
                <a:latin typeface="微软雅黑" pitchFamily="34" charset="-122"/>
                <a:ea typeface="微软雅黑" pitchFamily="34" charset="-122"/>
              </a:rPr>
              <a:t>年夏，烟台海域海參大規模死亡原因分析</a:t>
            </a:r>
            <a:endParaRPr lang="en-US" altLang="zh-CN" sz="2400" dirty="0">
              <a:solidFill>
                <a:srgbClr val="1602A6"/>
              </a:solidFill>
              <a:latin typeface="微软雅黑" pitchFamily="34" charset="-122"/>
              <a:ea typeface="微软雅黑" pitchFamily="34" charset="-122"/>
            </a:endParaRPr>
          </a:p>
        </p:txBody>
      </p:sp>
    </p:spTree>
    <p:extLst>
      <p:ext uri="{BB962C8B-B14F-4D97-AF65-F5344CB8AC3E}">
        <p14:creationId xmlns:p14="http://schemas.microsoft.com/office/powerpoint/2010/main" val="37141880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4"/>
          <p:cNvSpPr txBox="1"/>
          <p:nvPr/>
        </p:nvSpPr>
        <p:spPr>
          <a:xfrm>
            <a:off x="26828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8" name="文本框 15"/>
          <p:cNvSpPr txBox="1"/>
          <p:nvPr/>
        </p:nvSpPr>
        <p:spPr>
          <a:xfrm>
            <a:off x="268288" y="3576638"/>
            <a:ext cx="3468687" cy="1570037"/>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FOUR</a:t>
            </a:r>
            <a:endParaRPr lang="zh-CN" altLang="en-US"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9" name="任意多边形 48"/>
          <p:cNvSpPr/>
          <p:nvPr/>
        </p:nvSpPr>
        <p:spPr>
          <a:xfrm>
            <a:off x="4295785" y="2243385"/>
            <a:ext cx="720725" cy="2519363"/>
          </a:xfrm>
          <a:custGeom>
            <a:avLst/>
            <a:gdLst/>
            <a:ahLst/>
            <a:cxnLst/>
            <a:rect l="l" t="t" r="r" b="b"/>
            <a:pathLst>
              <a:path w="720000" h="2520000">
                <a:moveTo>
                  <a:pt x="0" y="1693761"/>
                </a:moveTo>
                <a:lnTo>
                  <a:pt x="459619" y="1693761"/>
                </a:lnTo>
                <a:lnTo>
                  <a:pt x="459619" y="2383021"/>
                </a:lnTo>
                <a:lnTo>
                  <a:pt x="720000" y="2383021"/>
                </a:lnTo>
                <a:lnTo>
                  <a:pt x="720000" y="2520000"/>
                </a:lnTo>
                <a:lnTo>
                  <a:pt x="0" y="2520000"/>
                </a:lnTo>
                <a:close/>
                <a:moveTo>
                  <a:pt x="459619" y="930138"/>
                </a:moveTo>
                <a:lnTo>
                  <a:pt x="459619" y="1409127"/>
                </a:lnTo>
                <a:lnTo>
                  <a:pt x="264348" y="1409127"/>
                </a:lnTo>
                <a:close/>
                <a:moveTo>
                  <a:pt x="0" y="0"/>
                </a:moveTo>
                <a:lnTo>
                  <a:pt x="720000" y="0"/>
                </a:lnTo>
                <a:lnTo>
                  <a:pt x="720000" y="90603"/>
                </a:lnTo>
                <a:lnTo>
                  <a:pt x="553102" y="90603"/>
                </a:lnTo>
                <a:lnTo>
                  <a:pt x="0" y="1468692"/>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4" name="AutoShape 3"/>
          <p:cNvSpPr>
            <a:spLocks noChangeArrowheads="1"/>
          </p:cNvSpPr>
          <p:nvPr/>
        </p:nvSpPr>
        <p:spPr bwMode="invGray">
          <a:xfrm rot="17973186">
            <a:off x="8684522" y="2501248"/>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AutoShape 4"/>
          <p:cNvSpPr>
            <a:spLocks noChangeArrowheads="1"/>
          </p:cNvSpPr>
          <p:nvPr/>
        </p:nvSpPr>
        <p:spPr bwMode="invGray">
          <a:xfrm rot="3465783">
            <a:off x="8684522" y="4182777"/>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AutoShape 7"/>
          <p:cNvSpPr>
            <a:spLocks noChangeArrowheads="1"/>
          </p:cNvSpPr>
          <p:nvPr/>
        </p:nvSpPr>
        <p:spPr bwMode="invGray">
          <a:xfrm>
            <a:off x="9133632" y="3377745"/>
            <a:ext cx="615159"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AutoShape 6"/>
          <p:cNvSpPr>
            <a:spLocks noChangeArrowheads="1"/>
          </p:cNvSpPr>
          <p:nvPr/>
        </p:nvSpPr>
        <p:spPr bwMode="invGray">
          <a:xfrm rot="6938977">
            <a:off x="7706433" y="4156153"/>
            <a:ext cx="616561" cy="225606"/>
          </a:xfrm>
          <a:prstGeom prst="rightArrow">
            <a:avLst>
              <a:gd name="adj1" fmla="val 35167"/>
              <a:gd name="adj2" fmla="val 110670"/>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1" name="Group 10"/>
          <p:cNvGrpSpPr/>
          <p:nvPr/>
        </p:nvGrpSpPr>
        <p:grpSpPr bwMode="auto">
          <a:xfrm>
            <a:off x="7644077" y="2643477"/>
            <a:ext cx="1678727" cy="1678727"/>
            <a:chOff x="2238" y="1769"/>
            <a:chExt cx="1361" cy="1361"/>
          </a:xfrm>
        </p:grpSpPr>
        <p:sp>
          <p:nvSpPr>
            <p:cNvPr id="82" name="Oval 11"/>
            <p:cNvSpPr>
              <a:spLocks noChangeArrowheads="1"/>
            </p:cNvSpPr>
            <p:nvPr/>
          </p:nvSpPr>
          <p:spPr bwMode="gray">
            <a:xfrm>
              <a:off x="2238" y="1769"/>
              <a:ext cx="1361" cy="1361"/>
            </a:xfrm>
            <a:prstGeom prst="ellipse">
              <a:avLst/>
            </a:prstGeom>
            <a:gradFill rotWithShape="1">
              <a:gsLst>
                <a:gs pos="0">
                  <a:srgbClr val="93D4E9"/>
                </a:gs>
                <a:gs pos="50000">
                  <a:srgbClr val="0099CC"/>
                </a:gs>
                <a:gs pos="100000">
                  <a:srgbClr val="93D4E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Oval 12"/>
            <p:cNvSpPr>
              <a:spLocks noChangeArrowheads="1"/>
            </p:cNvSpPr>
            <p:nvPr/>
          </p:nvSpPr>
          <p:spPr bwMode="gray">
            <a:xfrm>
              <a:off x="2327" y="1858"/>
              <a:ext cx="1183" cy="1183"/>
            </a:xfrm>
            <a:prstGeom prst="ellipse">
              <a:avLst/>
            </a:prstGeom>
            <a:gradFill rotWithShape="1">
              <a:gsLst>
                <a:gs pos="0">
                  <a:srgbClr val="00536E"/>
                </a:gs>
                <a:gs pos="50000">
                  <a:srgbClr val="0099CC"/>
                </a:gs>
                <a:gs pos="100000">
                  <a:srgbClr val="00536E"/>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Oval 13"/>
            <p:cNvSpPr>
              <a:spLocks noChangeArrowheads="1"/>
            </p:cNvSpPr>
            <p:nvPr/>
          </p:nvSpPr>
          <p:spPr bwMode="gray">
            <a:xfrm>
              <a:off x="2328" y="1860"/>
              <a:ext cx="1183" cy="1183"/>
            </a:xfrm>
            <a:prstGeom prst="ellipse">
              <a:avLst/>
            </a:prstGeom>
            <a:gradFill rotWithShape="1">
              <a:gsLst>
                <a:gs pos="0">
                  <a:srgbClr val="006182"/>
                </a:gs>
                <a:gs pos="100000">
                  <a:srgbClr val="0099CC">
                    <a:alpha val="0"/>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Oval 14"/>
            <p:cNvSpPr>
              <a:spLocks noChangeArrowheads="1"/>
            </p:cNvSpPr>
            <p:nvPr/>
          </p:nvSpPr>
          <p:spPr bwMode="gray">
            <a:xfrm>
              <a:off x="2391" y="1917"/>
              <a:ext cx="1065" cy="1065"/>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6" name="Group 15"/>
            <p:cNvGrpSpPr/>
            <p:nvPr/>
          </p:nvGrpSpPr>
          <p:grpSpPr bwMode="auto">
            <a:xfrm>
              <a:off x="2410" y="1929"/>
              <a:ext cx="1031" cy="1031"/>
              <a:chOff x="4166" y="1706"/>
              <a:chExt cx="1252" cy="1252"/>
            </a:xfrm>
          </p:grpSpPr>
          <p:sp>
            <p:nvSpPr>
              <p:cNvPr id="88" name="Oval 16"/>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Oval 18"/>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Oval 19"/>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87" name="Text Box 20"/>
            <p:cNvSpPr txBox="1">
              <a:spLocks noChangeArrowheads="1"/>
            </p:cNvSpPr>
            <p:nvPr/>
          </p:nvSpPr>
          <p:spPr bwMode="gray">
            <a:xfrm>
              <a:off x="2358" y="2094"/>
              <a:ext cx="114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a:r>
                <a:rPr lang="zh-CN" altLang="en-US" sz="2400" dirty="0">
                  <a:solidFill>
                    <a:srgbClr val="080808"/>
                  </a:solidFill>
                  <a:latin typeface="Arial" charset="0"/>
                </a:rPr>
                <a:t>優勢</a:t>
              </a:r>
              <a:endParaRPr lang="en-US" altLang="zh-CN" sz="2400" dirty="0">
                <a:solidFill>
                  <a:srgbClr val="080808"/>
                </a:solidFill>
                <a:latin typeface="Arial" charset="0"/>
              </a:endParaRPr>
            </a:p>
            <a:p>
              <a:pPr algn="ctr"/>
              <a:r>
                <a:rPr lang="en-US" altLang="zh-CN" sz="2000" dirty="0">
                  <a:solidFill>
                    <a:srgbClr val="080808"/>
                  </a:solidFill>
                  <a:latin typeface="Arial" charset="0"/>
                </a:rPr>
                <a:t>Advantage</a:t>
              </a:r>
            </a:p>
          </p:txBody>
        </p:sp>
      </p:grpSp>
      <p:sp>
        <p:nvSpPr>
          <p:cNvPr id="92" name="AutoShape 21"/>
          <p:cNvSpPr>
            <a:spLocks noChangeArrowheads="1"/>
          </p:cNvSpPr>
          <p:nvPr/>
        </p:nvSpPr>
        <p:spPr bwMode="gray">
          <a:xfrm>
            <a:off x="5215668" y="3286359"/>
            <a:ext cx="2013631" cy="498446"/>
          </a:xfrm>
          <a:prstGeom prst="roundRect">
            <a:avLst>
              <a:gd name="adj" fmla="val 16667"/>
            </a:avLst>
          </a:prstGeom>
          <a:gradFill rotWithShape="1">
            <a:gsLst>
              <a:gs pos="0">
                <a:srgbClr val="4582A7"/>
              </a:gs>
              <a:gs pos="100000">
                <a:srgbClr val="4582A7">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數據安全性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Security</a:t>
            </a:r>
          </a:p>
        </p:txBody>
      </p:sp>
      <p:sp>
        <p:nvSpPr>
          <p:cNvPr id="93" name="AutoShape 22"/>
          <p:cNvSpPr>
            <a:spLocks noChangeArrowheads="1"/>
          </p:cNvSpPr>
          <p:nvPr/>
        </p:nvSpPr>
        <p:spPr bwMode="gray">
          <a:xfrm>
            <a:off x="5748153" y="2003094"/>
            <a:ext cx="2005702" cy="490307"/>
          </a:xfrm>
          <a:prstGeom prst="roundRect">
            <a:avLst>
              <a:gd name="adj" fmla="val 16667"/>
            </a:avLst>
          </a:prstGeom>
          <a:gradFill rotWithShape="1">
            <a:gsLst>
              <a:gs pos="0">
                <a:srgbClr val="7E52CC"/>
              </a:gs>
              <a:gs pos="100000">
                <a:srgbClr val="7E52CC">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數據實時性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Real-time Property</a:t>
            </a:r>
          </a:p>
        </p:txBody>
      </p:sp>
      <p:sp>
        <p:nvSpPr>
          <p:cNvPr id="96" name="AutoShape 25"/>
          <p:cNvSpPr>
            <a:spLocks noChangeArrowheads="1"/>
          </p:cNvSpPr>
          <p:nvPr/>
        </p:nvSpPr>
        <p:spPr bwMode="gray">
          <a:xfrm>
            <a:off x="9241530" y="2003094"/>
            <a:ext cx="2213214" cy="490307"/>
          </a:xfrm>
          <a:prstGeom prst="roundRect">
            <a:avLst>
              <a:gd name="adj" fmla="val 16667"/>
            </a:avLst>
          </a:prstGeom>
          <a:gradFill rotWithShape="1">
            <a:gsLst>
              <a:gs pos="0">
                <a:srgbClr val="7E52CC">
                  <a:gamma/>
                  <a:shade val="46275"/>
                  <a:invGamma/>
                </a:srgbClr>
              </a:gs>
              <a:gs pos="100000">
                <a:srgbClr val="7E52CC"/>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先進性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Advancement</a:t>
            </a:r>
          </a:p>
        </p:txBody>
      </p:sp>
      <p:sp>
        <p:nvSpPr>
          <p:cNvPr id="97" name="AutoShape 26"/>
          <p:cNvSpPr>
            <a:spLocks noChangeArrowheads="1"/>
          </p:cNvSpPr>
          <p:nvPr/>
        </p:nvSpPr>
        <p:spPr bwMode="gray">
          <a:xfrm>
            <a:off x="9250994" y="4480174"/>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靈活性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err="1">
                <a:solidFill>
                  <a:srgbClr val="FEFEFE"/>
                </a:solidFill>
                <a:latin typeface="Arial" pitchFamily="34" charset="0"/>
                <a:ea typeface="宋体" pitchFamily="2" charset="-122"/>
              </a:rPr>
              <a:t>Fexibility</a:t>
            </a:r>
            <a:endParaRPr lang="en-US" altLang="zh-CN" sz="1400" dirty="0">
              <a:solidFill>
                <a:srgbClr val="FEFEFE"/>
              </a:solidFill>
              <a:latin typeface="Arial" pitchFamily="34" charset="0"/>
              <a:ea typeface="宋体" pitchFamily="2" charset="-122"/>
            </a:endParaRPr>
          </a:p>
        </p:txBody>
      </p:sp>
      <p:sp>
        <p:nvSpPr>
          <p:cNvPr id="100" name="AutoShape 24"/>
          <p:cNvSpPr>
            <a:spLocks noChangeArrowheads="1"/>
          </p:cNvSpPr>
          <p:nvPr/>
        </p:nvSpPr>
        <p:spPr bwMode="gray">
          <a:xfrm>
            <a:off x="9748791" y="3286358"/>
            <a:ext cx="2210009" cy="498447"/>
          </a:xfrm>
          <a:prstGeom prst="roundRect">
            <a:avLst>
              <a:gd name="adj" fmla="val 16667"/>
            </a:avLst>
          </a:prstGeom>
          <a:gradFill rotWithShape="1">
            <a:gsLst>
              <a:gs pos="0">
                <a:srgbClr val="4582A7">
                  <a:gamma/>
                  <a:shade val="46275"/>
                  <a:invGamma/>
                </a:srgbClr>
              </a:gs>
              <a:gs pos="100000">
                <a:srgbClr val="4582A7"/>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穩定性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Stability</a:t>
            </a:r>
          </a:p>
        </p:txBody>
      </p:sp>
      <p:sp>
        <p:nvSpPr>
          <p:cNvPr id="103" name="AutoShape 26"/>
          <p:cNvSpPr>
            <a:spLocks noChangeArrowheads="1"/>
          </p:cNvSpPr>
          <p:nvPr/>
        </p:nvSpPr>
        <p:spPr bwMode="gray">
          <a:xfrm>
            <a:off x="5548905" y="4472468"/>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數據可靠性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Reliability</a:t>
            </a:r>
          </a:p>
        </p:txBody>
      </p:sp>
      <p:grpSp>
        <p:nvGrpSpPr>
          <p:cNvPr id="3" name="组合 2"/>
          <p:cNvGrpSpPr/>
          <p:nvPr/>
        </p:nvGrpSpPr>
        <p:grpSpPr>
          <a:xfrm>
            <a:off x="7063949" y="2003094"/>
            <a:ext cx="2909046" cy="2910448"/>
            <a:chOff x="7063949" y="2003094"/>
            <a:chExt cx="2909046" cy="2910448"/>
          </a:xfrm>
        </p:grpSpPr>
        <p:sp>
          <p:nvSpPr>
            <p:cNvPr id="80" name="Oval 9"/>
            <p:cNvSpPr>
              <a:spLocks noChangeArrowheads="1"/>
            </p:cNvSpPr>
            <p:nvPr/>
          </p:nvSpPr>
          <p:spPr bwMode="gray">
            <a:xfrm>
              <a:off x="7063949" y="2003094"/>
              <a:ext cx="2909046" cy="2910448"/>
            </a:xfrm>
            <a:prstGeom prst="ellipse">
              <a:avLst/>
            </a:prstGeom>
            <a:noFill/>
            <a:ln w="38100" algn="ctr">
              <a:solidFill>
                <a:srgbClr val="808080"/>
              </a:solidFill>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0" name="AutoShape 6"/>
            <p:cNvSpPr>
              <a:spLocks noChangeArrowheads="1"/>
            </p:cNvSpPr>
            <p:nvPr/>
          </p:nvSpPr>
          <p:spPr bwMode="invGray">
            <a:xfrm rot="6938977">
              <a:off x="7699179" y="4163413"/>
              <a:ext cx="616561" cy="225606"/>
            </a:xfrm>
            <a:prstGeom prst="rightArrow">
              <a:avLst>
                <a:gd name="adj1" fmla="val 35167"/>
                <a:gd name="adj2" fmla="val 110670"/>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9" name="组合 3"/>
          <p:cNvGrpSpPr/>
          <p:nvPr/>
        </p:nvGrpSpPr>
        <p:grpSpPr bwMode="auto">
          <a:xfrm>
            <a:off x="2034051" y="624205"/>
            <a:ext cx="492125" cy="319088"/>
            <a:chOff x="3017520" y="601990"/>
            <a:chExt cx="491490" cy="414010"/>
          </a:xfrm>
          <a:solidFill>
            <a:srgbClr val="1602A6"/>
          </a:solidFill>
        </p:grpSpPr>
        <p:sp>
          <p:nvSpPr>
            <p:cNvPr id="31" name="燕尾形 30"/>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燕尾形 31"/>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3" name="燕尾形 32"/>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6"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37" name="矩形 36"/>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391764303"/>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1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8087306" y="1754847"/>
            <a:ext cx="3254310" cy="2308324"/>
          </a:xfrm>
          <a:prstGeom prst="rect">
            <a:avLst/>
          </a:prstGeom>
          <a:noFill/>
        </p:spPr>
        <p:txBody>
          <a:bodyPr wrap="square" rtlCol="0">
            <a:spAutoFit/>
          </a:bodyPr>
          <a:lstStyle/>
          <a:p>
            <a:pPr marL="285750" indent="-285750">
              <a:lnSpc>
                <a:spcPct val="150000"/>
              </a:lnSpc>
              <a:buClr>
                <a:srgbClr val="1602A6"/>
              </a:buClr>
              <a:buFont typeface="Wingdings" pitchFamily="2" charset="2"/>
              <a:buChar char="u"/>
            </a:pPr>
            <a:r>
              <a:rPr lang="zh-CN" altLang="en-US" sz="2000" dirty="0">
                <a:latin typeface="微软雅黑" pitchFamily="34" charset="-122"/>
                <a:ea typeface="微软雅黑" pitchFamily="34" charset="-122"/>
              </a:rPr>
              <a:t>數據存儲安全：</a:t>
            </a:r>
            <a:endParaRPr lang="en-US" altLang="zh-CN" sz="2000" dirty="0">
              <a:latin typeface="微软雅黑" pitchFamily="34" charset="-122"/>
              <a:ea typeface="微软雅黑" pitchFamily="34" charset="-122"/>
            </a:endParaRPr>
          </a:p>
          <a:p>
            <a:pPr marL="800100" lvl="1" indent="-342900">
              <a:lnSpc>
                <a:spcPct val="150000"/>
              </a:lnSpc>
              <a:buFont typeface="Wingdings" pitchFamily="2" charset="2"/>
              <a:buChar char="Ø"/>
            </a:pPr>
            <a:r>
              <a:rPr lang="zh-CN" altLang="en-US" dirty="0">
                <a:latin typeface="微软雅黑" pitchFamily="34" charset="-122"/>
                <a:ea typeface="微软雅黑" pitchFamily="34" charset="-122"/>
              </a:rPr>
              <a:t>站點存儲</a:t>
            </a:r>
            <a:endParaRPr lang="en-US" altLang="zh-CN" dirty="0">
              <a:latin typeface="微软雅黑" pitchFamily="34" charset="-122"/>
              <a:ea typeface="微软雅黑" pitchFamily="34" charset="-122"/>
            </a:endParaRPr>
          </a:p>
          <a:p>
            <a:pPr marL="800100" lvl="1" indent="-342900">
              <a:lnSpc>
                <a:spcPct val="150000"/>
              </a:lnSpc>
              <a:buFont typeface="Wingdings" pitchFamily="2" charset="2"/>
              <a:buChar char="Ø"/>
            </a:pPr>
            <a:r>
              <a:rPr lang="zh-CN" altLang="en-US" dirty="0">
                <a:latin typeface="微软雅黑" pitchFamily="34" charset="-122"/>
                <a:ea typeface="微软雅黑" pitchFamily="34" charset="-122"/>
              </a:rPr>
              <a:t>服務器存儲</a:t>
            </a:r>
            <a:endParaRPr lang="en-US" altLang="zh-CN" dirty="0">
              <a:latin typeface="微软雅黑" pitchFamily="34" charset="-122"/>
              <a:ea typeface="微软雅黑" pitchFamily="34" charset="-122"/>
            </a:endParaRPr>
          </a:p>
          <a:p>
            <a:pPr marL="800100" lvl="1" indent="-342900">
              <a:lnSpc>
                <a:spcPct val="150000"/>
              </a:lnSpc>
              <a:buFont typeface="Wingdings" pitchFamily="2" charset="2"/>
              <a:buChar char="Ø"/>
            </a:pPr>
            <a:r>
              <a:rPr lang="zh-CN" altLang="en-US" dirty="0">
                <a:latin typeface="微软雅黑" pitchFamily="34" charset="-122"/>
                <a:ea typeface="微软雅黑" pitchFamily="34" charset="-122"/>
              </a:rPr>
              <a:t>災備存儲</a:t>
            </a:r>
            <a:endParaRPr lang="en-US" altLang="zh-CN" dirty="0">
              <a:latin typeface="微软雅黑" pitchFamily="34" charset="-122"/>
              <a:ea typeface="微软雅黑" pitchFamily="34" charset="-122"/>
            </a:endParaRPr>
          </a:p>
          <a:p>
            <a:pPr marL="285750" indent="-285750">
              <a:lnSpc>
                <a:spcPct val="150000"/>
              </a:lnSpc>
              <a:buFont typeface="Wingdings" pitchFamily="2" charset="2"/>
              <a:buChar char="Ø"/>
            </a:pPr>
            <a:endParaRPr lang="zh-CN" altLang="en-US" dirty="0">
              <a:latin typeface="微软雅黑" pitchFamily="34" charset="-122"/>
              <a:ea typeface="微软雅黑" pitchFamily="34" charset="-122"/>
            </a:endParaRPr>
          </a:p>
        </p:txBody>
      </p:sp>
      <p:sp>
        <p:nvSpPr>
          <p:cNvPr id="13" name="TextBox 12"/>
          <p:cNvSpPr txBox="1"/>
          <p:nvPr/>
        </p:nvSpPr>
        <p:spPr>
          <a:xfrm>
            <a:off x="8087307" y="3873113"/>
            <a:ext cx="3540813" cy="2308324"/>
          </a:xfrm>
          <a:prstGeom prst="rect">
            <a:avLst/>
          </a:prstGeom>
          <a:noFill/>
        </p:spPr>
        <p:txBody>
          <a:bodyPr wrap="square" rtlCol="0">
            <a:spAutoFit/>
          </a:bodyPr>
          <a:lstStyle/>
          <a:p>
            <a:pPr marL="285750" indent="-285750">
              <a:lnSpc>
                <a:spcPct val="150000"/>
              </a:lnSpc>
              <a:buClr>
                <a:srgbClr val="1602A6"/>
              </a:buClr>
              <a:buFont typeface="Wingdings" pitchFamily="2" charset="2"/>
              <a:buChar char="u"/>
            </a:pPr>
            <a:r>
              <a:rPr lang="zh-CN" altLang="en-US" sz="2000" dirty="0">
                <a:latin typeface="微软雅黑" pitchFamily="34" charset="-122"/>
                <a:ea typeface="微软雅黑" pitchFamily="34" charset="-122"/>
              </a:rPr>
              <a:t>數據傳輸安全：</a:t>
            </a:r>
            <a:endParaRPr lang="en-US" altLang="zh-CN" sz="2000" dirty="0">
              <a:latin typeface="微软雅黑" pitchFamily="34" charset="-122"/>
              <a:ea typeface="微软雅黑" pitchFamily="34" charset="-122"/>
            </a:endParaRPr>
          </a:p>
          <a:p>
            <a:pPr marL="800100" lvl="1" indent="-342900" fontAlgn="base">
              <a:lnSpc>
                <a:spcPct val="150000"/>
              </a:lnSpc>
              <a:spcBef>
                <a:spcPct val="0"/>
              </a:spcBef>
              <a:spcAft>
                <a:spcPct val="0"/>
              </a:spcAft>
              <a:buFont typeface="Wingdings" pitchFamily="2" charset="2"/>
              <a:buChar char="Ø"/>
            </a:pPr>
            <a:r>
              <a:rPr lang="zh-CN" altLang="en-US" dirty="0">
                <a:latin typeface="微软雅黑" pitchFamily="34" charset="-122"/>
                <a:ea typeface="微软雅黑" pitchFamily="34" charset="-122"/>
              </a:rPr>
              <a:t>發送時算法加密，接收時解碼</a:t>
            </a:r>
          </a:p>
          <a:p>
            <a:pPr marL="800100" lvl="1" indent="-342900">
              <a:lnSpc>
                <a:spcPct val="150000"/>
              </a:lnSpc>
              <a:buFont typeface="Wingdings" pitchFamily="2" charset="2"/>
              <a:buChar char="Ø"/>
            </a:pPr>
            <a:r>
              <a:rPr lang="zh-CN" altLang="en-US" dirty="0">
                <a:latin typeface="微软雅黑" pitchFamily="34" charset="-122"/>
                <a:ea typeface="微软雅黑" pitchFamily="34" charset="-122"/>
              </a:rPr>
              <a:t>有綫專網</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無綫</a:t>
            </a:r>
            <a:r>
              <a:rPr lang="en-US" altLang="zh-CN" dirty="0">
                <a:latin typeface="微软雅黑" pitchFamily="34" charset="-122"/>
                <a:ea typeface="微软雅黑" pitchFamily="34" charset="-122"/>
              </a:rPr>
              <a:t>VPN</a:t>
            </a:r>
          </a:p>
          <a:p>
            <a:pPr marL="285750" indent="-285750">
              <a:lnSpc>
                <a:spcPct val="150000"/>
              </a:lnSpc>
              <a:buFont typeface="Wingdings" pitchFamily="2" charset="2"/>
              <a:buChar char="Ø"/>
            </a:pPr>
            <a:endParaRPr lang="zh-CN" altLang="en-US" dirty="0">
              <a:latin typeface="微软雅黑" pitchFamily="34" charset="-122"/>
              <a:ea typeface="微软雅黑" pitchFamily="34" charset="-122"/>
            </a:endParaRPr>
          </a:p>
        </p:txBody>
      </p:sp>
      <p:pic>
        <p:nvPicPr>
          <p:cNvPr id="1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9620" y="1313157"/>
            <a:ext cx="7025640" cy="4824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组合 3"/>
          <p:cNvGrpSpPr/>
          <p:nvPr/>
        </p:nvGrpSpPr>
        <p:grpSpPr bwMode="auto">
          <a:xfrm>
            <a:off x="2034051" y="624205"/>
            <a:ext cx="492125" cy="319088"/>
            <a:chOff x="3017520" y="601990"/>
            <a:chExt cx="491490" cy="414010"/>
          </a:xfrm>
          <a:solidFill>
            <a:srgbClr val="1602A6"/>
          </a:solidFill>
        </p:grpSpPr>
        <p:sp>
          <p:nvSpPr>
            <p:cNvPr id="6" name="燕尾形 5"/>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7" name="燕尾形 6"/>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8" name="燕尾形 7"/>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0" name="文本框 1"/>
          <p:cNvSpPr txBox="1">
            <a:spLocks noChangeArrowheads="1"/>
          </p:cNvSpPr>
          <p:nvPr/>
        </p:nvSpPr>
        <p:spPr bwMode="auto">
          <a:xfrm>
            <a:off x="2508805" y="56815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數據安全性</a:t>
            </a:r>
          </a:p>
        </p:txBody>
      </p:sp>
      <p:sp>
        <p:nvSpPr>
          <p:cNvPr id="15"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16" name="矩形 15"/>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6527162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卡片 2"/>
          <p:cNvSpPr/>
          <p:nvPr/>
        </p:nvSpPr>
        <p:spPr>
          <a:xfrm flipH="1" flipV="1">
            <a:off x="5316538" y="2205038"/>
            <a:ext cx="6875462" cy="2519362"/>
          </a:xfrm>
          <a:prstGeom prst="flowChartPunchedCard">
            <a:avLst/>
          </a:prstGeom>
          <a:solidFill>
            <a:srgbClr val="1602A6"/>
          </a:solidFill>
          <a:ln>
            <a:solidFill>
              <a:srgbClr val="1602A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任意多边形 3"/>
          <p:cNvSpPr/>
          <p:nvPr/>
        </p:nvSpPr>
        <p:spPr>
          <a:xfrm>
            <a:off x="4451350" y="2190750"/>
            <a:ext cx="720725" cy="2519363"/>
          </a:xfrm>
          <a:custGeom>
            <a:avLst/>
            <a:gdLst/>
            <a:ahLst/>
            <a:cxnLst/>
            <a:rect l="l" t="t" r="r" b="b"/>
            <a:pathLst>
              <a:path w="720000" h="2520000">
                <a:moveTo>
                  <a:pt x="531854" y="89764"/>
                </a:moveTo>
                <a:lnTo>
                  <a:pt x="125832" y="563456"/>
                </a:lnTo>
                <a:lnTo>
                  <a:pt x="125832" y="602524"/>
                </a:lnTo>
                <a:lnTo>
                  <a:pt x="230477" y="602524"/>
                </a:lnTo>
                <a:lnTo>
                  <a:pt x="230477" y="2382880"/>
                </a:lnTo>
                <a:lnTo>
                  <a:pt x="531854" y="2382880"/>
                </a:lnTo>
                <a:close/>
                <a:moveTo>
                  <a:pt x="0" y="0"/>
                </a:moveTo>
                <a:lnTo>
                  <a:pt x="720000" y="0"/>
                </a:lnTo>
                <a:lnTo>
                  <a:pt x="720000" y="2520000"/>
                </a:lnTo>
                <a:lnTo>
                  <a:pt x="0" y="2520000"/>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文本框 12"/>
          <p:cNvSpPr txBox="1">
            <a:spLocks noChangeArrowheads="1"/>
          </p:cNvSpPr>
          <p:nvPr/>
        </p:nvSpPr>
        <p:spPr bwMode="auto">
          <a:xfrm>
            <a:off x="5626100" y="3171825"/>
            <a:ext cx="1901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3200" dirty="0">
                <a:solidFill>
                  <a:schemeClr val="bg1"/>
                </a:solidFill>
                <a:latin typeface="微软雅黑" pitchFamily="34" charset="-122"/>
                <a:ea typeface="微软雅黑" pitchFamily="34" charset="-122"/>
                <a:cs typeface="苹方 细体"/>
              </a:rPr>
              <a:t>公司簡介</a:t>
            </a:r>
          </a:p>
        </p:txBody>
      </p:sp>
      <p:sp>
        <p:nvSpPr>
          <p:cNvPr id="6" name="文本框 6"/>
          <p:cNvSpPr txBox="1"/>
          <p:nvPr/>
        </p:nvSpPr>
        <p:spPr>
          <a:xfrm>
            <a:off x="26828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7" name="文本框 15"/>
          <p:cNvSpPr txBox="1"/>
          <p:nvPr/>
        </p:nvSpPr>
        <p:spPr>
          <a:xfrm>
            <a:off x="268288" y="3576638"/>
            <a:ext cx="2715808" cy="1569660"/>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微软雅黑" pitchFamily="34" charset="-122"/>
                <a:cs typeface="Times New Roman" pitchFamily="18" charset="0"/>
              </a:rPr>
              <a:t>ONE</a:t>
            </a:r>
            <a:endParaRPr lang="zh-CN" altLang="en-US" sz="9600" dirty="0">
              <a:solidFill>
                <a:schemeClr val="tx1">
                  <a:lumMod val="50000"/>
                  <a:lumOff val="50000"/>
                </a:schemeClr>
              </a:solidFill>
              <a:latin typeface="Times New Roman" pitchFamily="18" charset="0"/>
              <a:ea typeface="微软雅黑" pitchFamily="34" charset="-122"/>
              <a:cs typeface="Times New Roman" pitchFamily="18" charset="0"/>
            </a:endParaRPr>
          </a:p>
        </p:txBody>
      </p:sp>
      <p:grpSp>
        <p:nvGrpSpPr>
          <p:cNvPr id="17" name="组合 3"/>
          <p:cNvGrpSpPr/>
          <p:nvPr/>
        </p:nvGrpSpPr>
        <p:grpSpPr bwMode="auto">
          <a:xfrm>
            <a:off x="2034051" y="624205"/>
            <a:ext cx="492125" cy="319088"/>
            <a:chOff x="3017520" y="601990"/>
            <a:chExt cx="491490" cy="414010"/>
          </a:xfrm>
          <a:solidFill>
            <a:srgbClr val="1602A6"/>
          </a:solidFill>
        </p:grpSpPr>
        <p:sp>
          <p:nvSpPr>
            <p:cNvPr id="18" name="燕尾形 17"/>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9" name="燕尾形 18"/>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0" name="燕尾形 19"/>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21"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公司簡介</a:t>
            </a:r>
          </a:p>
        </p:txBody>
      </p:sp>
      <p:sp>
        <p:nvSpPr>
          <p:cNvPr id="23" name="文本框 22"/>
          <p:cNvSpPr txBox="1"/>
          <p:nvPr/>
        </p:nvSpPr>
        <p:spPr>
          <a:xfrm>
            <a:off x="8885238" y="137379"/>
            <a:ext cx="4321469" cy="553998"/>
          </a:xfrm>
          <a:prstGeom prst="rect">
            <a:avLst/>
          </a:prstGeom>
          <a:noFill/>
        </p:spPr>
        <p:txBody>
          <a:bodyPr wrap="square" rtlCol="0">
            <a:spAutoFit/>
          </a:bodyPr>
          <a:lstStyle/>
          <a:p>
            <a:r>
              <a:rPr lang="zh-CN" altLang="en-US" sz="1800" dirty="0">
                <a:latin typeface="微软雅黑" pitchFamily="34" charset="-122"/>
                <a:ea typeface="微软雅黑" pitchFamily="34" charset="-122"/>
              </a:rPr>
              <a:t> 創新、 責任、 感恩、 效率</a:t>
            </a:r>
            <a:endParaRPr lang="en-US" altLang="zh-CN" sz="1800" dirty="0">
              <a:latin typeface="微软雅黑" pitchFamily="34" charset="-122"/>
              <a:ea typeface="微软雅黑" pitchFamily="34" charset="-122"/>
            </a:endParaRPr>
          </a:p>
          <a:p>
            <a:r>
              <a:rPr lang="en-US" altLang="zh-CN" sz="1100" dirty="0">
                <a:latin typeface="Times New Roman" pitchFamily="18" charset="0"/>
                <a:ea typeface="微软雅黑" pitchFamily="34" charset="-122"/>
                <a:cs typeface="Times New Roman" pitchFamily="18" charset="0"/>
              </a:rPr>
              <a:t>Innovation   Responsibility   Gratitude     Efficiency</a:t>
            </a:r>
            <a:endParaRPr lang="zh-CN" altLang="en-US" sz="1100" dirty="0">
              <a:latin typeface="Times New Roman" pitchFamily="18" charset="0"/>
              <a:ea typeface="微软雅黑" pitchFamily="34" charset="-122"/>
              <a:cs typeface="Times New Roman" pitchFamily="18" charset="0"/>
            </a:endParaRPr>
          </a:p>
        </p:txBody>
      </p:sp>
      <p:sp>
        <p:nvSpPr>
          <p:cNvPr id="24" name="矩形 23"/>
          <p:cNvSpPr/>
          <p:nvPr/>
        </p:nvSpPr>
        <p:spPr>
          <a:xfrm>
            <a:off x="6722750" y="871377"/>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14"/>
          <p:cNvSpPr txBox="1"/>
          <p:nvPr/>
        </p:nvSpPr>
        <p:spPr>
          <a:xfrm>
            <a:off x="26828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8" name="文本框 15"/>
          <p:cNvSpPr txBox="1"/>
          <p:nvPr/>
        </p:nvSpPr>
        <p:spPr>
          <a:xfrm>
            <a:off x="268288" y="3576638"/>
            <a:ext cx="3468687" cy="1570037"/>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FOUR</a:t>
            </a:r>
            <a:endParaRPr lang="zh-CN" altLang="en-US"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49" name="任意多边形 48"/>
          <p:cNvSpPr/>
          <p:nvPr/>
        </p:nvSpPr>
        <p:spPr>
          <a:xfrm>
            <a:off x="4295785" y="2243385"/>
            <a:ext cx="720725" cy="2519363"/>
          </a:xfrm>
          <a:custGeom>
            <a:avLst/>
            <a:gdLst/>
            <a:ahLst/>
            <a:cxnLst/>
            <a:rect l="l" t="t" r="r" b="b"/>
            <a:pathLst>
              <a:path w="720000" h="2520000">
                <a:moveTo>
                  <a:pt x="0" y="1693761"/>
                </a:moveTo>
                <a:lnTo>
                  <a:pt x="459619" y="1693761"/>
                </a:lnTo>
                <a:lnTo>
                  <a:pt x="459619" y="2383021"/>
                </a:lnTo>
                <a:lnTo>
                  <a:pt x="720000" y="2383021"/>
                </a:lnTo>
                <a:lnTo>
                  <a:pt x="720000" y="2520000"/>
                </a:lnTo>
                <a:lnTo>
                  <a:pt x="0" y="2520000"/>
                </a:lnTo>
                <a:close/>
                <a:moveTo>
                  <a:pt x="459619" y="930138"/>
                </a:moveTo>
                <a:lnTo>
                  <a:pt x="459619" y="1409127"/>
                </a:lnTo>
                <a:lnTo>
                  <a:pt x="264348" y="1409127"/>
                </a:lnTo>
                <a:close/>
                <a:moveTo>
                  <a:pt x="0" y="0"/>
                </a:moveTo>
                <a:lnTo>
                  <a:pt x="720000" y="0"/>
                </a:lnTo>
                <a:lnTo>
                  <a:pt x="720000" y="90603"/>
                </a:lnTo>
                <a:lnTo>
                  <a:pt x="553102" y="90603"/>
                </a:lnTo>
                <a:lnTo>
                  <a:pt x="0" y="1468692"/>
                </a:lnTo>
                <a:close/>
              </a:path>
            </a:pathLst>
          </a:cu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74" name="AutoShape 3"/>
          <p:cNvSpPr>
            <a:spLocks noChangeArrowheads="1"/>
          </p:cNvSpPr>
          <p:nvPr/>
        </p:nvSpPr>
        <p:spPr bwMode="invGray">
          <a:xfrm rot="17973186">
            <a:off x="8684522" y="2501248"/>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5" name="AutoShape 4"/>
          <p:cNvSpPr>
            <a:spLocks noChangeArrowheads="1"/>
          </p:cNvSpPr>
          <p:nvPr/>
        </p:nvSpPr>
        <p:spPr bwMode="invGray">
          <a:xfrm rot="3465783">
            <a:off x="8684522" y="4182777"/>
            <a:ext cx="615160"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7" name="AutoShape 6"/>
          <p:cNvSpPr>
            <a:spLocks noChangeArrowheads="1"/>
          </p:cNvSpPr>
          <p:nvPr/>
        </p:nvSpPr>
        <p:spPr bwMode="invGray">
          <a:xfrm rot="7535209">
            <a:off x="7706433" y="4156153"/>
            <a:ext cx="616561" cy="225606"/>
          </a:xfrm>
          <a:prstGeom prst="rightArrow">
            <a:avLst>
              <a:gd name="adj1" fmla="val 35167"/>
              <a:gd name="adj2" fmla="val 110670"/>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8" name="AutoShape 7"/>
          <p:cNvSpPr>
            <a:spLocks noChangeArrowheads="1"/>
          </p:cNvSpPr>
          <p:nvPr/>
        </p:nvSpPr>
        <p:spPr bwMode="invGray">
          <a:xfrm>
            <a:off x="9133632" y="3377745"/>
            <a:ext cx="615159" cy="224204"/>
          </a:xfrm>
          <a:prstGeom prst="rightArrow">
            <a:avLst>
              <a:gd name="adj1" fmla="val 35167"/>
              <a:gd name="adj2" fmla="val 111109"/>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9" name="AutoShape 8"/>
          <p:cNvSpPr>
            <a:spLocks noChangeArrowheads="1"/>
          </p:cNvSpPr>
          <p:nvPr/>
        </p:nvSpPr>
        <p:spPr bwMode="invGray">
          <a:xfrm rot="10800000">
            <a:off x="7261529" y="3372140"/>
            <a:ext cx="671210" cy="225605"/>
          </a:xfrm>
          <a:prstGeom prst="rightArrow">
            <a:avLst>
              <a:gd name="adj1" fmla="val 35167"/>
              <a:gd name="adj2" fmla="val 120480"/>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1" name="Group 10"/>
          <p:cNvGrpSpPr/>
          <p:nvPr/>
        </p:nvGrpSpPr>
        <p:grpSpPr bwMode="auto">
          <a:xfrm>
            <a:off x="7644077" y="2643477"/>
            <a:ext cx="1678727" cy="1678727"/>
            <a:chOff x="2238" y="1769"/>
            <a:chExt cx="1361" cy="1361"/>
          </a:xfrm>
        </p:grpSpPr>
        <p:sp>
          <p:nvSpPr>
            <p:cNvPr id="82" name="Oval 11"/>
            <p:cNvSpPr>
              <a:spLocks noChangeArrowheads="1"/>
            </p:cNvSpPr>
            <p:nvPr/>
          </p:nvSpPr>
          <p:spPr bwMode="gray">
            <a:xfrm>
              <a:off x="2238" y="1769"/>
              <a:ext cx="1361" cy="1361"/>
            </a:xfrm>
            <a:prstGeom prst="ellipse">
              <a:avLst/>
            </a:prstGeom>
            <a:gradFill rotWithShape="1">
              <a:gsLst>
                <a:gs pos="0">
                  <a:srgbClr val="93D4E9"/>
                </a:gs>
                <a:gs pos="50000">
                  <a:srgbClr val="0099CC"/>
                </a:gs>
                <a:gs pos="100000">
                  <a:srgbClr val="93D4E9"/>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3" name="Oval 12"/>
            <p:cNvSpPr>
              <a:spLocks noChangeArrowheads="1"/>
            </p:cNvSpPr>
            <p:nvPr/>
          </p:nvSpPr>
          <p:spPr bwMode="gray">
            <a:xfrm>
              <a:off x="2327" y="1858"/>
              <a:ext cx="1183" cy="1183"/>
            </a:xfrm>
            <a:prstGeom prst="ellipse">
              <a:avLst/>
            </a:prstGeom>
            <a:gradFill rotWithShape="1">
              <a:gsLst>
                <a:gs pos="0">
                  <a:srgbClr val="00536E"/>
                </a:gs>
                <a:gs pos="50000">
                  <a:srgbClr val="0099CC"/>
                </a:gs>
                <a:gs pos="100000">
                  <a:srgbClr val="00536E"/>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4" name="Oval 13"/>
            <p:cNvSpPr>
              <a:spLocks noChangeArrowheads="1"/>
            </p:cNvSpPr>
            <p:nvPr/>
          </p:nvSpPr>
          <p:spPr bwMode="gray">
            <a:xfrm>
              <a:off x="2328" y="1860"/>
              <a:ext cx="1183" cy="1183"/>
            </a:xfrm>
            <a:prstGeom prst="ellipse">
              <a:avLst/>
            </a:prstGeom>
            <a:gradFill rotWithShape="1">
              <a:gsLst>
                <a:gs pos="0">
                  <a:srgbClr val="006182"/>
                </a:gs>
                <a:gs pos="100000">
                  <a:srgbClr val="0099CC">
                    <a:alpha val="0"/>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5" name="Oval 14"/>
            <p:cNvSpPr>
              <a:spLocks noChangeArrowheads="1"/>
            </p:cNvSpPr>
            <p:nvPr/>
          </p:nvSpPr>
          <p:spPr bwMode="gray">
            <a:xfrm>
              <a:off x="2391" y="1917"/>
              <a:ext cx="1065" cy="1065"/>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86" name="Group 15"/>
            <p:cNvGrpSpPr/>
            <p:nvPr/>
          </p:nvGrpSpPr>
          <p:grpSpPr bwMode="auto">
            <a:xfrm>
              <a:off x="2410" y="1929"/>
              <a:ext cx="1031" cy="1031"/>
              <a:chOff x="4166" y="1706"/>
              <a:chExt cx="1252" cy="1252"/>
            </a:xfrm>
          </p:grpSpPr>
          <p:sp>
            <p:nvSpPr>
              <p:cNvPr id="88" name="Oval 16"/>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9"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0" name="Oval 18"/>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1" name="Oval 19"/>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87" name="Text Box 20"/>
            <p:cNvSpPr txBox="1">
              <a:spLocks noChangeArrowheads="1"/>
            </p:cNvSpPr>
            <p:nvPr/>
          </p:nvSpPr>
          <p:spPr bwMode="gray">
            <a:xfrm>
              <a:off x="2358" y="2094"/>
              <a:ext cx="1144"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Verdana" pitchFamily="34" charset="0"/>
                  <a:ea typeface="宋体" pitchFamily="2" charset="-122"/>
                </a:defRPr>
              </a:lvl1pPr>
              <a:lvl2pPr marL="742950" indent="-285750" eaLnBrk="0" hangingPunct="0">
                <a:defRPr>
                  <a:solidFill>
                    <a:schemeClr val="tx1"/>
                  </a:solidFill>
                  <a:latin typeface="Verdana" pitchFamily="34" charset="0"/>
                  <a:ea typeface="宋体" pitchFamily="2" charset="-122"/>
                </a:defRPr>
              </a:lvl2pPr>
              <a:lvl3pPr marL="1143000" indent="-228600" eaLnBrk="0" hangingPunct="0">
                <a:defRPr>
                  <a:solidFill>
                    <a:schemeClr val="tx1"/>
                  </a:solidFill>
                  <a:latin typeface="Verdana" pitchFamily="34" charset="0"/>
                  <a:ea typeface="宋体" pitchFamily="2" charset="-122"/>
                </a:defRPr>
              </a:lvl3pPr>
              <a:lvl4pPr marL="1600200" indent="-228600" eaLnBrk="0" hangingPunct="0">
                <a:defRPr>
                  <a:solidFill>
                    <a:schemeClr val="tx1"/>
                  </a:solidFill>
                  <a:latin typeface="Verdana" pitchFamily="34" charset="0"/>
                  <a:ea typeface="宋体" pitchFamily="2" charset="-122"/>
                </a:defRPr>
              </a:lvl4pPr>
              <a:lvl5pPr marL="2057400" indent="-228600" eaLnBrk="0" hangingPunct="0">
                <a:defRPr>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a:solidFill>
                    <a:schemeClr val="tx1"/>
                  </a:solidFill>
                  <a:latin typeface="Verdana" pitchFamily="34" charset="0"/>
                  <a:ea typeface="宋体" pitchFamily="2" charset="-122"/>
                </a:defRPr>
              </a:lvl9pPr>
            </a:lstStyle>
            <a:p>
              <a:pPr algn="ctr"/>
              <a:r>
                <a:rPr lang="zh-CN" altLang="en-US" sz="2400" dirty="0">
                  <a:solidFill>
                    <a:srgbClr val="080808"/>
                  </a:solidFill>
                  <a:latin typeface="Arial" charset="0"/>
                </a:rPr>
                <a:t>優勢</a:t>
              </a:r>
              <a:endParaRPr lang="en-US" altLang="zh-CN" sz="2400" dirty="0">
                <a:solidFill>
                  <a:srgbClr val="080808"/>
                </a:solidFill>
                <a:latin typeface="Arial" charset="0"/>
              </a:endParaRPr>
            </a:p>
            <a:p>
              <a:pPr algn="ctr"/>
              <a:r>
                <a:rPr lang="en-US" altLang="zh-CN" sz="2000" dirty="0">
                  <a:solidFill>
                    <a:srgbClr val="080808"/>
                  </a:solidFill>
                  <a:latin typeface="Arial" charset="0"/>
                </a:rPr>
                <a:t>Advantage</a:t>
              </a:r>
            </a:p>
          </p:txBody>
        </p:sp>
      </p:grpSp>
      <p:sp>
        <p:nvSpPr>
          <p:cNvPr id="92" name="AutoShape 21"/>
          <p:cNvSpPr>
            <a:spLocks noChangeArrowheads="1"/>
          </p:cNvSpPr>
          <p:nvPr/>
        </p:nvSpPr>
        <p:spPr bwMode="gray">
          <a:xfrm>
            <a:off x="5215668" y="3286359"/>
            <a:ext cx="2013631" cy="498446"/>
          </a:xfrm>
          <a:prstGeom prst="roundRect">
            <a:avLst>
              <a:gd name="adj" fmla="val 16667"/>
            </a:avLst>
          </a:prstGeom>
          <a:gradFill rotWithShape="1">
            <a:gsLst>
              <a:gs pos="0">
                <a:srgbClr val="4582A7"/>
              </a:gs>
              <a:gs pos="100000">
                <a:srgbClr val="4582A7">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數據安全性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Security</a:t>
            </a:r>
          </a:p>
        </p:txBody>
      </p:sp>
      <p:sp>
        <p:nvSpPr>
          <p:cNvPr id="93" name="AutoShape 22"/>
          <p:cNvSpPr>
            <a:spLocks noChangeArrowheads="1"/>
          </p:cNvSpPr>
          <p:nvPr/>
        </p:nvSpPr>
        <p:spPr bwMode="gray">
          <a:xfrm>
            <a:off x="5748153" y="2003094"/>
            <a:ext cx="2005702" cy="490307"/>
          </a:xfrm>
          <a:prstGeom prst="roundRect">
            <a:avLst>
              <a:gd name="adj" fmla="val 16667"/>
            </a:avLst>
          </a:prstGeom>
          <a:gradFill rotWithShape="1">
            <a:gsLst>
              <a:gs pos="0">
                <a:srgbClr val="7E52CC"/>
              </a:gs>
              <a:gs pos="100000">
                <a:srgbClr val="7E52CC">
                  <a:gamma/>
                  <a:shade val="46275"/>
                  <a:invGamma/>
                </a:srgbClr>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數據實時性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Real-time Property</a:t>
            </a:r>
          </a:p>
        </p:txBody>
      </p:sp>
      <p:sp>
        <p:nvSpPr>
          <p:cNvPr id="96" name="AutoShape 25"/>
          <p:cNvSpPr>
            <a:spLocks noChangeArrowheads="1"/>
          </p:cNvSpPr>
          <p:nvPr/>
        </p:nvSpPr>
        <p:spPr bwMode="gray">
          <a:xfrm>
            <a:off x="9241530" y="2003094"/>
            <a:ext cx="2213214" cy="490307"/>
          </a:xfrm>
          <a:prstGeom prst="roundRect">
            <a:avLst>
              <a:gd name="adj" fmla="val 16667"/>
            </a:avLst>
          </a:prstGeom>
          <a:gradFill rotWithShape="1">
            <a:gsLst>
              <a:gs pos="0">
                <a:srgbClr val="7E52CC">
                  <a:gamma/>
                  <a:shade val="46275"/>
                  <a:invGamma/>
                </a:srgbClr>
              </a:gs>
              <a:gs pos="100000">
                <a:srgbClr val="7E52CC"/>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先進性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Advancement</a:t>
            </a:r>
          </a:p>
        </p:txBody>
      </p:sp>
      <p:sp>
        <p:nvSpPr>
          <p:cNvPr id="97" name="AutoShape 26"/>
          <p:cNvSpPr>
            <a:spLocks noChangeArrowheads="1"/>
          </p:cNvSpPr>
          <p:nvPr/>
        </p:nvSpPr>
        <p:spPr bwMode="gray">
          <a:xfrm>
            <a:off x="9250994" y="4480174"/>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靈活性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Flexibility</a:t>
            </a:r>
          </a:p>
        </p:txBody>
      </p:sp>
      <p:sp>
        <p:nvSpPr>
          <p:cNvPr id="100" name="AutoShape 24"/>
          <p:cNvSpPr>
            <a:spLocks noChangeArrowheads="1"/>
          </p:cNvSpPr>
          <p:nvPr/>
        </p:nvSpPr>
        <p:spPr bwMode="gray">
          <a:xfrm>
            <a:off x="9748791" y="3286358"/>
            <a:ext cx="2210009" cy="498447"/>
          </a:xfrm>
          <a:prstGeom prst="roundRect">
            <a:avLst>
              <a:gd name="adj" fmla="val 16667"/>
            </a:avLst>
          </a:prstGeom>
          <a:gradFill rotWithShape="1">
            <a:gsLst>
              <a:gs pos="0">
                <a:srgbClr val="4582A7">
                  <a:gamma/>
                  <a:shade val="46275"/>
                  <a:invGamma/>
                </a:srgbClr>
              </a:gs>
              <a:gs pos="100000">
                <a:srgbClr val="4582A7"/>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穩定性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Stability</a:t>
            </a:r>
          </a:p>
        </p:txBody>
      </p:sp>
      <p:sp>
        <p:nvSpPr>
          <p:cNvPr id="103" name="AutoShape 26"/>
          <p:cNvSpPr>
            <a:spLocks noChangeArrowheads="1"/>
          </p:cNvSpPr>
          <p:nvPr/>
        </p:nvSpPr>
        <p:spPr bwMode="gray">
          <a:xfrm>
            <a:off x="5548905" y="4472468"/>
            <a:ext cx="2213212" cy="513644"/>
          </a:xfrm>
          <a:prstGeom prst="roundRect">
            <a:avLst>
              <a:gd name="adj" fmla="val 16667"/>
            </a:avLst>
          </a:prstGeom>
          <a:gradFill rotWithShape="1">
            <a:gsLst>
              <a:gs pos="0">
                <a:srgbClr val="B2AF7A">
                  <a:gamma/>
                  <a:shade val="46275"/>
                  <a:invGamma/>
                </a:srgbClr>
              </a:gs>
              <a:gs pos="100000">
                <a:srgbClr val="B2AF7A"/>
              </a:gs>
            </a:gsLst>
            <a:lin ang="0" scaled="1"/>
          </a:gradFill>
          <a:ln w="28575">
            <a:solidFill>
              <a:srgbClr val="FEFEFE"/>
            </a:solidFill>
            <a:round/>
          </a:ln>
          <a:effectLst>
            <a:outerShdw dist="107763" dir="2700000" algn="ctr" rotWithShape="0">
              <a:srgbClr val="000000">
                <a:alpha val="50000"/>
              </a:srgbClr>
            </a:outerShdw>
          </a:effectLst>
        </p:spPr>
        <p:txBody>
          <a:bodyPr wrap="none" anchor="ctr"/>
          <a:lstStyle/>
          <a:p>
            <a:pPr algn="ctr" eaLnBrk="0" hangingPunct="0">
              <a:defRPr/>
            </a:pPr>
            <a:r>
              <a:rPr lang="zh-CN" altLang="en-US" sz="1400" dirty="0">
                <a:solidFill>
                  <a:srgbClr val="FEFEFE"/>
                </a:solidFill>
                <a:latin typeface="Arial" pitchFamily="34" charset="0"/>
                <a:ea typeface="宋体" pitchFamily="2" charset="-122"/>
              </a:rPr>
              <a:t>數據可靠性</a:t>
            </a:r>
            <a:endParaRPr lang="en-US" altLang="zh-CN" sz="1400" dirty="0">
              <a:solidFill>
                <a:srgbClr val="FEFEFE"/>
              </a:solidFill>
              <a:latin typeface="Arial" pitchFamily="34" charset="0"/>
              <a:ea typeface="宋体" pitchFamily="2" charset="-122"/>
            </a:endParaRPr>
          </a:p>
          <a:p>
            <a:pPr algn="ctr" eaLnBrk="0" hangingPunct="0">
              <a:defRPr/>
            </a:pPr>
            <a:r>
              <a:rPr lang="en-US" altLang="zh-CN" sz="1400" dirty="0">
                <a:solidFill>
                  <a:srgbClr val="FEFEFE"/>
                </a:solidFill>
                <a:latin typeface="Arial" pitchFamily="34" charset="0"/>
                <a:ea typeface="宋体" pitchFamily="2" charset="-122"/>
              </a:rPr>
              <a:t>Data Reliability</a:t>
            </a:r>
          </a:p>
        </p:txBody>
      </p:sp>
      <p:grpSp>
        <p:nvGrpSpPr>
          <p:cNvPr id="2" name="组合 1"/>
          <p:cNvGrpSpPr/>
          <p:nvPr/>
        </p:nvGrpSpPr>
        <p:grpSpPr>
          <a:xfrm>
            <a:off x="7063949" y="2003094"/>
            <a:ext cx="2909046" cy="2910448"/>
            <a:chOff x="7063949" y="2003094"/>
            <a:chExt cx="2909046" cy="2910448"/>
          </a:xfrm>
        </p:grpSpPr>
        <p:sp>
          <p:nvSpPr>
            <p:cNvPr id="80" name="Oval 9"/>
            <p:cNvSpPr>
              <a:spLocks noChangeArrowheads="1"/>
            </p:cNvSpPr>
            <p:nvPr/>
          </p:nvSpPr>
          <p:spPr bwMode="gray">
            <a:xfrm>
              <a:off x="7063949" y="2003094"/>
              <a:ext cx="2909046" cy="2910448"/>
            </a:xfrm>
            <a:prstGeom prst="ellipse">
              <a:avLst/>
            </a:prstGeom>
            <a:noFill/>
            <a:ln w="38100" algn="ctr">
              <a:solidFill>
                <a:srgbClr val="808080"/>
              </a:solidFill>
              <a:rou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9" name="AutoShape 8"/>
            <p:cNvSpPr>
              <a:spLocks noChangeArrowheads="1"/>
            </p:cNvSpPr>
            <p:nvPr/>
          </p:nvSpPr>
          <p:spPr bwMode="invGray">
            <a:xfrm rot="10800000">
              <a:off x="7268789" y="3379400"/>
              <a:ext cx="671210" cy="225605"/>
            </a:xfrm>
            <a:prstGeom prst="rightArrow">
              <a:avLst>
                <a:gd name="adj1" fmla="val 35167"/>
                <a:gd name="adj2" fmla="val 120480"/>
              </a:avLst>
            </a:prstGeom>
            <a:gradFill rotWithShape="1">
              <a:gsLst>
                <a:gs pos="0">
                  <a:srgbClr val="003366">
                    <a:gamma/>
                    <a:shade val="89020"/>
                    <a:invGamma/>
                    <a:alpha val="0"/>
                  </a:srgbClr>
                </a:gs>
                <a:gs pos="100000">
                  <a:srgbClr val="003366"/>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30" name="组合 3"/>
          <p:cNvGrpSpPr/>
          <p:nvPr/>
        </p:nvGrpSpPr>
        <p:grpSpPr bwMode="auto">
          <a:xfrm>
            <a:off x="2034051" y="624205"/>
            <a:ext cx="492125" cy="319088"/>
            <a:chOff x="3017520" y="601990"/>
            <a:chExt cx="491490" cy="414010"/>
          </a:xfrm>
          <a:solidFill>
            <a:srgbClr val="1602A6"/>
          </a:solidFill>
        </p:grpSpPr>
        <p:sp>
          <p:nvSpPr>
            <p:cNvPr id="31" name="燕尾形 30"/>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2" name="燕尾形 31"/>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3" name="燕尾形 32"/>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36"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37" name="矩形 36"/>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787070479"/>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1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椭圆 70"/>
          <p:cNvSpPr/>
          <p:nvPr/>
        </p:nvSpPr>
        <p:spPr>
          <a:xfrm>
            <a:off x="2937466" y="4606315"/>
            <a:ext cx="6056870" cy="1492817"/>
          </a:xfrm>
          <a:prstGeom prst="ellipse">
            <a:avLst/>
          </a:prstGeom>
          <a:gradFill flip="none" rotWithShape="1">
            <a:gsLst>
              <a:gs pos="100000">
                <a:schemeClr val="tx1">
                  <a:alpha val="0"/>
                </a:schemeClr>
              </a:gs>
              <a:gs pos="0">
                <a:schemeClr val="tx1"/>
              </a:gs>
            </a:gsLst>
            <a:path path="circle">
              <a:fillToRect l="50000" t="50000" r="50000" b="50000"/>
            </a:path>
            <a:tileRect/>
          </a:gra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 name="矩形 77"/>
          <p:cNvSpPr/>
          <p:nvPr/>
        </p:nvSpPr>
        <p:spPr>
          <a:xfrm>
            <a:off x="7818438" y="912813"/>
            <a:ext cx="944562" cy="10318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82" name="组合 17"/>
          <p:cNvGrpSpPr/>
          <p:nvPr/>
        </p:nvGrpSpPr>
        <p:grpSpPr bwMode="auto">
          <a:xfrm>
            <a:off x="2592388" y="3943350"/>
            <a:ext cx="2266950" cy="946150"/>
            <a:chOff x="2591951" y="3791581"/>
            <a:chExt cx="2266950" cy="946150"/>
          </a:xfrm>
          <a:solidFill>
            <a:srgbClr val="1602A6"/>
          </a:solidFill>
        </p:grpSpPr>
        <p:sp>
          <p:nvSpPr>
            <p:cNvPr id="83" name="任意多边形 82"/>
            <p:cNvSpPr/>
            <p:nvPr/>
          </p:nvSpPr>
          <p:spPr>
            <a:xfrm>
              <a:off x="3655576" y="4048756"/>
              <a:ext cx="1165225" cy="517525"/>
            </a:xfrm>
            <a:custGeom>
              <a:avLst/>
              <a:gdLst>
                <a:gd name="connsiteX0" fmla="*/ 0 w 1181100"/>
                <a:gd name="connsiteY0" fmla="*/ 50800 h 517525"/>
                <a:gd name="connsiteX1" fmla="*/ 1165225 w 1181100"/>
                <a:gd name="connsiteY1" fmla="*/ 0 h 517525"/>
                <a:gd name="connsiteX2" fmla="*/ 1152525 w 1181100"/>
                <a:gd name="connsiteY2" fmla="*/ 60325 h 517525"/>
                <a:gd name="connsiteX3" fmla="*/ 1181100 w 1181100"/>
                <a:gd name="connsiteY3" fmla="*/ 466725 h 517525"/>
                <a:gd name="connsiteX4" fmla="*/ 111125 w 1181100"/>
                <a:gd name="connsiteY4" fmla="*/ 517525 h 517525"/>
                <a:gd name="connsiteX5" fmla="*/ 73025 w 1181100"/>
                <a:gd name="connsiteY5" fmla="*/ 200025 h 517525"/>
                <a:gd name="connsiteX6" fmla="*/ 0 w 1181100"/>
                <a:gd name="connsiteY6" fmla="*/ 50800 h 517525"/>
                <a:gd name="connsiteX0-1" fmla="*/ 0 w 1165225"/>
                <a:gd name="connsiteY0-2" fmla="*/ 50800 h 517525"/>
                <a:gd name="connsiteX1-3" fmla="*/ 1165225 w 1165225"/>
                <a:gd name="connsiteY1-4" fmla="*/ 0 h 517525"/>
                <a:gd name="connsiteX2-5" fmla="*/ 1152525 w 1165225"/>
                <a:gd name="connsiteY2-6" fmla="*/ 60325 h 517525"/>
                <a:gd name="connsiteX3-7" fmla="*/ 1143000 w 1165225"/>
                <a:gd name="connsiteY3-8" fmla="*/ 473075 h 517525"/>
                <a:gd name="connsiteX4-9" fmla="*/ 111125 w 1165225"/>
                <a:gd name="connsiteY4-10" fmla="*/ 517525 h 517525"/>
                <a:gd name="connsiteX5-11" fmla="*/ 73025 w 1165225"/>
                <a:gd name="connsiteY5-12" fmla="*/ 200025 h 517525"/>
                <a:gd name="connsiteX6-13" fmla="*/ 0 w 1165225"/>
                <a:gd name="connsiteY6-14" fmla="*/ 50800 h 517525"/>
                <a:gd name="connsiteX0-15" fmla="*/ 0 w 1165225"/>
                <a:gd name="connsiteY0-16" fmla="*/ 50800 h 517525"/>
                <a:gd name="connsiteX1-17" fmla="*/ 1165225 w 1165225"/>
                <a:gd name="connsiteY1-18" fmla="*/ 0 h 517525"/>
                <a:gd name="connsiteX2-19" fmla="*/ 1152525 w 1165225"/>
                <a:gd name="connsiteY2-20" fmla="*/ 60325 h 517525"/>
                <a:gd name="connsiteX3-21" fmla="*/ 1149350 w 1165225"/>
                <a:gd name="connsiteY3-22" fmla="*/ 479425 h 517525"/>
                <a:gd name="connsiteX4-23" fmla="*/ 111125 w 1165225"/>
                <a:gd name="connsiteY4-24" fmla="*/ 517525 h 517525"/>
                <a:gd name="connsiteX5-25" fmla="*/ 73025 w 1165225"/>
                <a:gd name="connsiteY5-26" fmla="*/ 200025 h 517525"/>
                <a:gd name="connsiteX6-27" fmla="*/ 0 w 1165225"/>
                <a:gd name="connsiteY6-28" fmla="*/ 50800 h 517525"/>
              </a:gdLst>
              <a:ahLst/>
              <a:cxnLst>
                <a:cxn ang="0">
                  <a:pos x="connsiteX0-15" y="connsiteY0-16"/>
                </a:cxn>
                <a:cxn ang="0">
                  <a:pos x="connsiteX1-17" y="connsiteY1-18"/>
                </a:cxn>
                <a:cxn ang="0">
                  <a:pos x="connsiteX2-19" y="connsiteY2-20"/>
                </a:cxn>
                <a:cxn ang="0">
                  <a:pos x="connsiteX3-21" y="connsiteY3-22"/>
                </a:cxn>
                <a:cxn ang="0">
                  <a:pos x="connsiteX4-23" y="connsiteY4-24"/>
                </a:cxn>
                <a:cxn ang="0">
                  <a:pos x="connsiteX5-25" y="connsiteY5-26"/>
                </a:cxn>
                <a:cxn ang="0">
                  <a:pos x="connsiteX6-27" y="connsiteY6-28"/>
                </a:cxn>
              </a:cxnLst>
              <a:rect l="l" t="t" r="r" b="b"/>
              <a:pathLst>
                <a:path w="1165225" h="517525">
                  <a:moveTo>
                    <a:pt x="0" y="50800"/>
                  </a:moveTo>
                  <a:lnTo>
                    <a:pt x="1165225" y="0"/>
                  </a:lnTo>
                  <a:lnTo>
                    <a:pt x="1152525" y="60325"/>
                  </a:lnTo>
                  <a:cubicBezTo>
                    <a:pt x="1151467" y="200025"/>
                    <a:pt x="1150408" y="339725"/>
                    <a:pt x="1149350" y="479425"/>
                  </a:cubicBezTo>
                  <a:lnTo>
                    <a:pt x="111125" y="517525"/>
                  </a:lnTo>
                  <a:lnTo>
                    <a:pt x="73025" y="200025"/>
                  </a:lnTo>
                  <a:lnTo>
                    <a:pt x="0" y="5080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4" name="任意多边形 83"/>
            <p:cNvSpPr/>
            <p:nvPr/>
          </p:nvSpPr>
          <p:spPr>
            <a:xfrm>
              <a:off x="2591951" y="4004306"/>
              <a:ext cx="1190625" cy="733425"/>
            </a:xfrm>
            <a:custGeom>
              <a:avLst/>
              <a:gdLst>
                <a:gd name="connsiteX0" fmla="*/ 0 w 1190625"/>
                <a:gd name="connsiteY0" fmla="*/ 0 h 733425"/>
                <a:gd name="connsiteX1" fmla="*/ 69850 w 1190625"/>
                <a:gd name="connsiteY1" fmla="*/ 457200 h 733425"/>
                <a:gd name="connsiteX2" fmla="*/ 1190625 w 1190625"/>
                <a:gd name="connsiteY2" fmla="*/ 733425 h 733425"/>
                <a:gd name="connsiteX3" fmla="*/ 1136650 w 1190625"/>
                <a:gd name="connsiteY3" fmla="*/ 244475 h 733425"/>
                <a:gd name="connsiteX4" fmla="*/ 0 w 1190625"/>
                <a:gd name="connsiteY4" fmla="*/ 0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25" h="733425">
                  <a:moveTo>
                    <a:pt x="0" y="0"/>
                  </a:moveTo>
                  <a:lnTo>
                    <a:pt x="69850" y="457200"/>
                  </a:lnTo>
                  <a:lnTo>
                    <a:pt x="1190625" y="733425"/>
                  </a:lnTo>
                  <a:lnTo>
                    <a:pt x="1136650" y="244475"/>
                  </a:lnTo>
                  <a:lnTo>
                    <a:pt x="0"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 name="任意多边形 84"/>
            <p:cNvSpPr/>
            <p:nvPr/>
          </p:nvSpPr>
          <p:spPr>
            <a:xfrm>
              <a:off x="2595126" y="3794756"/>
              <a:ext cx="2263775" cy="454025"/>
            </a:xfrm>
            <a:custGeom>
              <a:avLst/>
              <a:gdLst>
                <a:gd name="connsiteX0" fmla="*/ 0 w 2263775"/>
                <a:gd name="connsiteY0" fmla="*/ 206375 h 454025"/>
                <a:gd name="connsiteX1" fmla="*/ 1362075 w 2263775"/>
                <a:gd name="connsiteY1" fmla="*/ 0 h 454025"/>
                <a:gd name="connsiteX2" fmla="*/ 1171575 w 2263775"/>
                <a:gd name="connsiteY2" fmla="*/ 117475 h 454025"/>
                <a:gd name="connsiteX3" fmla="*/ 2263775 w 2263775"/>
                <a:gd name="connsiteY3" fmla="*/ 168275 h 454025"/>
                <a:gd name="connsiteX4" fmla="*/ 2232025 w 2263775"/>
                <a:gd name="connsiteY4" fmla="*/ 254000 h 454025"/>
                <a:gd name="connsiteX5" fmla="*/ 1060450 w 2263775"/>
                <a:gd name="connsiteY5" fmla="*/ 301625 h 454025"/>
                <a:gd name="connsiteX6" fmla="*/ 1130300 w 2263775"/>
                <a:gd name="connsiteY6" fmla="*/ 454025 h 454025"/>
                <a:gd name="connsiteX7" fmla="*/ 0 w 2263775"/>
                <a:gd name="connsiteY7" fmla="*/ 206375 h 4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3775" h="454025">
                  <a:moveTo>
                    <a:pt x="0" y="206375"/>
                  </a:moveTo>
                  <a:lnTo>
                    <a:pt x="1362075" y="0"/>
                  </a:lnTo>
                  <a:lnTo>
                    <a:pt x="1171575" y="117475"/>
                  </a:lnTo>
                  <a:lnTo>
                    <a:pt x="2263775" y="168275"/>
                  </a:lnTo>
                  <a:lnTo>
                    <a:pt x="2232025" y="254000"/>
                  </a:lnTo>
                  <a:lnTo>
                    <a:pt x="1060450" y="301625"/>
                  </a:lnTo>
                  <a:lnTo>
                    <a:pt x="1130300" y="454025"/>
                  </a:lnTo>
                  <a:lnTo>
                    <a:pt x="0" y="206375"/>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86" name="任意多边形 85"/>
            <p:cNvSpPr/>
            <p:nvPr/>
          </p:nvSpPr>
          <p:spPr>
            <a:xfrm>
              <a:off x="3773051" y="3791581"/>
              <a:ext cx="187325" cy="133350"/>
            </a:xfrm>
            <a:custGeom>
              <a:avLst/>
              <a:gdLst>
                <a:gd name="connsiteX0" fmla="*/ 177800 w 187325"/>
                <a:gd name="connsiteY0" fmla="*/ 0 h 133350"/>
                <a:gd name="connsiteX1" fmla="*/ 187325 w 187325"/>
                <a:gd name="connsiteY1" fmla="*/ 133350 h 133350"/>
                <a:gd name="connsiteX2" fmla="*/ 0 w 187325"/>
                <a:gd name="connsiteY2" fmla="*/ 120650 h 133350"/>
                <a:gd name="connsiteX3" fmla="*/ 177800 w 187325"/>
                <a:gd name="connsiteY3" fmla="*/ 0 h 133350"/>
              </a:gdLst>
              <a:ahLst/>
              <a:cxnLst>
                <a:cxn ang="0">
                  <a:pos x="connsiteX0" y="connsiteY0"/>
                </a:cxn>
                <a:cxn ang="0">
                  <a:pos x="connsiteX1" y="connsiteY1"/>
                </a:cxn>
                <a:cxn ang="0">
                  <a:pos x="connsiteX2" y="connsiteY2"/>
                </a:cxn>
                <a:cxn ang="0">
                  <a:pos x="connsiteX3" y="connsiteY3"/>
                </a:cxn>
              </a:cxnLst>
              <a:rect l="l" t="t" r="r" b="b"/>
              <a:pathLst>
                <a:path w="187325" h="133350">
                  <a:moveTo>
                    <a:pt x="177800" y="0"/>
                  </a:moveTo>
                  <a:lnTo>
                    <a:pt x="187325" y="133350"/>
                  </a:lnTo>
                  <a:lnTo>
                    <a:pt x="0" y="120650"/>
                  </a:lnTo>
                  <a:lnTo>
                    <a:pt x="177800"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87" name="组合 16"/>
          <p:cNvGrpSpPr/>
          <p:nvPr/>
        </p:nvGrpSpPr>
        <p:grpSpPr bwMode="auto">
          <a:xfrm>
            <a:off x="6599238" y="3184525"/>
            <a:ext cx="1022350" cy="822325"/>
            <a:chOff x="6598801" y="3032756"/>
            <a:chExt cx="1022350" cy="822325"/>
          </a:xfrm>
          <a:solidFill>
            <a:srgbClr val="1602A6"/>
          </a:solidFill>
        </p:grpSpPr>
        <p:sp>
          <p:nvSpPr>
            <p:cNvPr id="88" name="任意多边形 87"/>
            <p:cNvSpPr/>
            <p:nvPr/>
          </p:nvSpPr>
          <p:spPr>
            <a:xfrm>
              <a:off x="6598801" y="3032756"/>
              <a:ext cx="1019175" cy="612775"/>
            </a:xfrm>
            <a:custGeom>
              <a:avLst/>
              <a:gdLst>
                <a:gd name="connsiteX0" fmla="*/ 50800 w 1019175"/>
                <a:gd name="connsiteY0" fmla="*/ 215900 h 612775"/>
                <a:gd name="connsiteX1" fmla="*/ 1012825 w 1019175"/>
                <a:gd name="connsiteY1" fmla="*/ 0 h 612775"/>
                <a:gd name="connsiteX2" fmla="*/ 1019175 w 1019175"/>
                <a:gd name="connsiteY2" fmla="*/ 393700 h 612775"/>
                <a:gd name="connsiteX3" fmla="*/ 796925 w 1019175"/>
                <a:gd name="connsiteY3" fmla="*/ 304800 h 612775"/>
                <a:gd name="connsiteX4" fmla="*/ 193675 w 1019175"/>
                <a:gd name="connsiteY4" fmla="*/ 612775 h 612775"/>
                <a:gd name="connsiteX5" fmla="*/ 0 w 1019175"/>
                <a:gd name="connsiteY5" fmla="*/ 577850 h 612775"/>
                <a:gd name="connsiteX6" fmla="*/ 409575 w 1019175"/>
                <a:gd name="connsiteY6" fmla="*/ 234950 h 612775"/>
                <a:gd name="connsiteX7" fmla="*/ 50800 w 1019175"/>
                <a:gd name="connsiteY7" fmla="*/ 215900 h 61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175" h="612775">
                  <a:moveTo>
                    <a:pt x="50800" y="215900"/>
                  </a:moveTo>
                  <a:lnTo>
                    <a:pt x="1012825" y="0"/>
                  </a:lnTo>
                  <a:lnTo>
                    <a:pt x="1019175" y="393700"/>
                  </a:lnTo>
                  <a:lnTo>
                    <a:pt x="796925" y="304800"/>
                  </a:lnTo>
                  <a:lnTo>
                    <a:pt x="193675" y="612775"/>
                  </a:lnTo>
                  <a:lnTo>
                    <a:pt x="0" y="577850"/>
                  </a:lnTo>
                  <a:lnTo>
                    <a:pt x="409575" y="234950"/>
                  </a:lnTo>
                  <a:lnTo>
                    <a:pt x="50800" y="21590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9" name="任意多边形 88"/>
            <p:cNvSpPr/>
            <p:nvPr/>
          </p:nvSpPr>
          <p:spPr>
            <a:xfrm>
              <a:off x="6646426" y="3245481"/>
              <a:ext cx="368300" cy="320675"/>
            </a:xfrm>
            <a:custGeom>
              <a:avLst/>
              <a:gdLst>
                <a:gd name="connsiteX0" fmla="*/ 0 w 368300"/>
                <a:gd name="connsiteY0" fmla="*/ 0 h 320675"/>
                <a:gd name="connsiteX1" fmla="*/ 6350 w 368300"/>
                <a:gd name="connsiteY1" fmla="*/ 320675 h 320675"/>
                <a:gd name="connsiteX2" fmla="*/ 368300 w 368300"/>
                <a:gd name="connsiteY2" fmla="*/ 22225 h 320675"/>
                <a:gd name="connsiteX3" fmla="*/ 0 w 368300"/>
                <a:gd name="connsiteY3" fmla="*/ 0 h 320675"/>
              </a:gdLst>
              <a:ahLst/>
              <a:cxnLst>
                <a:cxn ang="0">
                  <a:pos x="connsiteX0" y="connsiteY0"/>
                </a:cxn>
                <a:cxn ang="0">
                  <a:pos x="connsiteX1" y="connsiteY1"/>
                </a:cxn>
                <a:cxn ang="0">
                  <a:pos x="connsiteX2" y="connsiteY2"/>
                </a:cxn>
                <a:cxn ang="0">
                  <a:pos x="connsiteX3" y="connsiteY3"/>
                </a:cxn>
              </a:cxnLst>
              <a:rect l="l" t="t" r="r" b="b"/>
              <a:pathLst>
                <a:path w="368300" h="320675">
                  <a:moveTo>
                    <a:pt x="0" y="0"/>
                  </a:moveTo>
                  <a:lnTo>
                    <a:pt x="6350" y="320675"/>
                  </a:lnTo>
                  <a:lnTo>
                    <a:pt x="368300" y="22225"/>
                  </a:lnTo>
                  <a:lnTo>
                    <a:pt x="0"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0" name="任意多边形 89"/>
            <p:cNvSpPr/>
            <p:nvPr/>
          </p:nvSpPr>
          <p:spPr>
            <a:xfrm>
              <a:off x="7373501" y="3334381"/>
              <a:ext cx="247650" cy="520700"/>
            </a:xfrm>
            <a:custGeom>
              <a:avLst/>
              <a:gdLst>
                <a:gd name="connsiteX0" fmla="*/ 19050 w 247650"/>
                <a:gd name="connsiteY0" fmla="*/ 0 h 520700"/>
                <a:gd name="connsiteX1" fmla="*/ 0 w 247650"/>
                <a:gd name="connsiteY1" fmla="*/ 425450 h 520700"/>
                <a:gd name="connsiteX2" fmla="*/ 222250 w 247650"/>
                <a:gd name="connsiteY2" fmla="*/ 520700 h 520700"/>
                <a:gd name="connsiteX3" fmla="*/ 247650 w 247650"/>
                <a:gd name="connsiteY3" fmla="*/ 92075 h 520700"/>
                <a:gd name="connsiteX4" fmla="*/ 19050 w 247650"/>
                <a:gd name="connsiteY4" fmla="*/ 0 h 52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520700">
                  <a:moveTo>
                    <a:pt x="19050" y="0"/>
                  </a:moveTo>
                  <a:lnTo>
                    <a:pt x="0" y="425450"/>
                  </a:lnTo>
                  <a:lnTo>
                    <a:pt x="222250" y="520700"/>
                  </a:lnTo>
                  <a:lnTo>
                    <a:pt x="247650" y="92075"/>
                  </a:lnTo>
                  <a:lnTo>
                    <a:pt x="19050"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任意多边形 90"/>
            <p:cNvSpPr/>
            <p:nvPr/>
          </p:nvSpPr>
          <p:spPr>
            <a:xfrm>
              <a:off x="6792476" y="3331206"/>
              <a:ext cx="603250" cy="520700"/>
            </a:xfrm>
            <a:custGeom>
              <a:avLst/>
              <a:gdLst>
                <a:gd name="connsiteX0" fmla="*/ 593725 w 593725"/>
                <a:gd name="connsiteY0" fmla="*/ 0 h 511175"/>
                <a:gd name="connsiteX1" fmla="*/ 0 w 593725"/>
                <a:gd name="connsiteY1" fmla="*/ 304800 h 511175"/>
                <a:gd name="connsiteX2" fmla="*/ 422275 w 593725"/>
                <a:gd name="connsiteY2" fmla="*/ 511175 h 511175"/>
                <a:gd name="connsiteX3" fmla="*/ 587375 w 593725"/>
                <a:gd name="connsiteY3" fmla="*/ 409575 h 511175"/>
                <a:gd name="connsiteX4" fmla="*/ 593725 w 593725"/>
                <a:gd name="connsiteY4" fmla="*/ 0 h 511175"/>
                <a:gd name="connsiteX0-1" fmla="*/ 603250 w 603250"/>
                <a:gd name="connsiteY0-2" fmla="*/ 0 h 520700"/>
                <a:gd name="connsiteX1-3" fmla="*/ 0 w 603250"/>
                <a:gd name="connsiteY1-4" fmla="*/ 314325 h 520700"/>
                <a:gd name="connsiteX2-5" fmla="*/ 422275 w 603250"/>
                <a:gd name="connsiteY2-6" fmla="*/ 520700 h 520700"/>
                <a:gd name="connsiteX3-7" fmla="*/ 587375 w 603250"/>
                <a:gd name="connsiteY3-8" fmla="*/ 419100 h 520700"/>
                <a:gd name="connsiteX4-9" fmla="*/ 603250 w 603250"/>
                <a:gd name="connsiteY4-10" fmla="*/ 0 h 5207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3250" h="520700">
                  <a:moveTo>
                    <a:pt x="603250" y="0"/>
                  </a:moveTo>
                  <a:lnTo>
                    <a:pt x="0" y="314325"/>
                  </a:lnTo>
                  <a:lnTo>
                    <a:pt x="422275" y="520700"/>
                  </a:lnTo>
                  <a:lnTo>
                    <a:pt x="587375" y="419100"/>
                  </a:lnTo>
                  <a:cubicBezTo>
                    <a:pt x="589492" y="282575"/>
                    <a:pt x="601133" y="136525"/>
                    <a:pt x="603250" y="0"/>
                  </a:cubicBez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92" name="组合 19"/>
          <p:cNvGrpSpPr/>
          <p:nvPr/>
        </p:nvGrpSpPr>
        <p:grpSpPr bwMode="auto">
          <a:xfrm>
            <a:off x="4789488" y="3708400"/>
            <a:ext cx="2493962" cy="1463675"/>
            <a:chOff x="4789648" y="3555724"/>
            <a:chExt cx="2494499" cy="1464402"/>
          </a:xfrm>
        </p:grpSpPr>
        <p:grpSp>
          <p:nvGrpSpPr>
            <p:cNvPr id="93" name="组合 14"/>
            <p:cNvGrpSpPr/>
            <p:nvPr/>
          </p:nvGrpSpPr>
          <p:grpSpPr bwMode="auto">
            <a:xfrm>
              <a:off x="4789648" y="3555724"/>
              <a:ext cx="2494499" cy="1464402"/>
              <a:chOff x="4789648" y="3555724"/>
              <a:chExt cx="2494499" cy="1464402"/>
            </a:xfrm>
          </p:grpSpPr>
          <p:sp>
            <p:nvSpPr>
              <p:cNvPr id="95" name="任意多边形 94"/>
              <p:cNvSpPr/>
              <p:nvPr/>
            </p:nvSpPr>
            <p:spPr>
              <a:xfrm>
                <a:off x="4802351" y="4062389"/>
                <a:ext cx="2481796" cy="957737"/>
              </a:xfrm>
              <a:custGeom>
                <a:avLst/>
                <a:gdLst>
                  <a:gd name="connsiteX0" fmla="*/ 0 w 2481944"/>
                  <a:gd name="connsiteY0" fmla="*/ 0 h 957945"/>
                  <a:gd name="connsiteX1" fmla="*/ 3596 w 2481944"/>
                  <a:gd name="connsiteY1" fmla="*/ 0 h 957945"/>
                  <a:gd name="connsiteX2" fmla="*/ 6407 w 2481944"/>
                  <a:gd name="connsiteY2" fmla="*/ 21487 h 957945"/>
                  <a:gd name="connsiteX3" fmla="*/ 1240972 w 2481944"/>
                  <a:gd name="connsiteY3" fmla="*/ 451487 h 957945"/>
                  <a:gd name="connsiteX4" fmla="*/ 2475537 w 2481944"/>
                  <a:gd name="connsiteY4" fmla="*/ 21487 h 957945"/>
                  <a:gd name="connsiteX5" fmla="*/ 2478348 w 2481944"/>
                  <a:gd name="connsiteY5" fmla="*/ 0 h 957945"/>
                  <a:gd name="connsiteX6" fmla="*/ 2481943 w 2481944"/>
                  <a:gd name="connsiteY6" fmla="*/ 0 h 957945"/>
                  <a:gd name="connsiteX7" fmla="*/ 2481943 w 2481944"/>
                  <a:gd name="connsiteY7" fmla="*/ 478969 h 957945"/>
                  <a:gd name="connsiteX8" fmla="*/ 2481944 w 2481944"/>
                  <a:gd name="connsiteY8" fmla="*/ 478973 h 957945"/>
                  <a:gd name="connsiteX9" fmla="*/ 1240972 w 2481944"/>
                  <a:gd name="connsiteY9" fmla="*/ 957945 h 957945"/>
                  <a:gd name="connsiteX10" fmla="*/ 0 w 2481944"/>
                  <a:gd name="connsiteY10" fmla="*/ 478973 h 957945"/>
                  <a:gd name="connsiteX11" fmla="*/ 1 w 2481944"/>
                  <a:gd name="connsiteY11" fmla="*/ 478971 h 957945"/>
                  <a:gd name="connsiteX12" fmla="*/ 0 w 2481944"/>
                  <a:gd name="connsiteY12" fmla="*/ 478971 h 95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1944" h="957945">
                    <a:moveTo>
                      <a:pt x="0" y="0"/>
                    </a:moveTo>
                    <a:lnTo>
                      <a:pt x="3596" y="0"/>
                    </a:lnTo>
                    <a:lnTo>
                      <a:pt x="6407" y="21487"/>
                    </a:lnTo>
                    <a:cubicBezTo>
                      <a:pt x="69957" y="263012"/>
                      <a:pt x="598438" y="451487"/>
                      <a:pt x="1240972" y="451487"/>
                    </a:cubicBezTo>
                    <a:cubicBezTo>
                      <a:pt x="1883506" y="451487"/>
                      <a:pt x="2411987" y="263012"/>
                      <a:pt x="2475537" y="21487"/>
                    </a:cubicBezTo>
                    <a:lnTo>
                      <a:pt x="2478348" y="0"/>
                    </a:lnTo>
                    <a:lnTo>
                      <a:pt x="2481943" y="0"/>
                    </a:lnTo>
                    <a:lnTo>
                      <a:pt x="2481943" y="478969"/>
                    </a:lnTo>
                    <a:lnTo>
                      <a:pt x="2481944" y="478973"/>
                    </a:lnTo>
                    <a:cubicBezTo>
                      <a:pt x="2481944" y="743502"/>
                      <a:pt x="1926342" y="957945"/>
                      <a:pt x="1240972" y="957945"/>
                    </a:cubicBezTo>
                    <a:cubicBezTo>
                      <a:pt x="555602" y="957945"/>
                      <a:pt x="0" y="743502"/>
                      <a:pt x="0" y="478973"/>
                    </a:cubicBezTo>
                    <a:lnTo>
                      <a:pt x="1" y="478971"/>
                    </a:lnTo>
                    <a:lnTo>
                      <a:pt x="0" y="478971"/>
                    </a:lnTo>
                    <a:close/>
                  </a:path>
                </a:pathLst>
              </a:custGeom>
              <a:gradFill flip="none" rotWithShape="1">
                <a:gsLst>
                  <a:gs pos="0">
                    <a:srgbClr val="202022"/>
                  </a:gs>
                  <a:gs pos="100000">
                    <a:schemeClr val="tx1">
                      <a:lumMod val="65000"/>
                      <a:lumOff val="35000"/>
                    </a:schemeClr>
                  </a:gs>
                </a:gsLst>
                <a:lin ang="0" scaled="1"/>
                <a:tileRect/>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6" name="椭圆 95"/>
              <p:cNvSpPr/>
              <p:nvPr/>
            </p:nvSpPr>
            <p:spPr>
              <a:xfrm>
                <a:off x="4802351" y="3555724"/>
                <a:ext cx="2481796" cy="957738"/>
              </a:xfrm>
              <a:prstGeom prst="ellipse">
                <a:avLst/>
              </a:prstGeom>
              <a:gradFill>
                <a:gsLst>
                  <a:gs pos="0">
                    <a:srgbClr val="202022"/>
                  </a:gs>
                  <a:gs pos="100000">
                    <a:schemeClr val="tx1">
                      <a:lumMod val="65000"/>
                      <a:lumOff val="35000"/>
                    </a:schemeClr>
                  </a:gs>
                </a:gsLst>
                <a:lin ang="42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7" name="任意多边形 96"/>
              <p:cNvSpPr/>
              <p:nvPr/>
            </p:nvSpPr>
            <p:spPr>
              <a:xfrm>
                <a:off x="4789648" y="3563666"/>
                <a:ext cx="1630713" cy="910089"/>
              </a:xfrm>
              <a:custGeom>
                <a:avLst/>
                <a:gdLst>
                  <a:gd name="connsiteX0" fmla="*/ 1240972 w 1631354"/>
                  <a:gd name="connsiteY0" fmla="*/ 0 h 910288"/>
                  <a:gd name="connsiteX1" fmla="*/ 1491071 w 1631354"/>
                  <a:gd name="connsiteY1" fmla="*/ 9731 h 910288"/>
                  <a:gd name="connsiteX2" fmla="*/ 1608360 w 1631354"/>
                  <a:gd name="connsiteY2" fmla="*/ 23784 h 910288"/>
                  <a:gd name="connsiteX3" fmla="*/ 1623962 w 1631354"/>
                  <a:gd name="connsiteY3" fmla="*/ 93655 h 910288"/>
                  <a:gd name="connsiteX4" fmla="*/ 1597024 w 1631354"/>
                  <a:gd name="connsiteY4" fmla="*/ 341993 h 910288"/>
                  <a:gd name="connsiteX5" fmla="*/ 847724 w 1631354"/>
                  <a:gd name="connsiteY5" fmla="*/ 691243 h 910288"/>
                  <a:gd name="connsiteX6" fmla="*/ 714895 w 1631354"/>
                  <a:gd name="connsiteY6" fmla="*/ 897110 h 910288"/>
                  <a:gd name="connsiteX7" fmla="*/ 710120 w 1631354"/>
                  <a:gd name="connsiteY7" fmla="*/ 910288 h 910288"/>
                  <a:gd name="connsiteX8" fmla="*/ 547133 w 1631354"/>
                  <a:gd name="connsiteY8" fmla="*/ 876143 h 910288"/>
                  <a:gd name="connsiteX9" fmla="*/ 0 w 1631354"/>
                  <a:gd name="connsiteY9" fmla="*/ 478972 h 910288"/>
                  <a:gd name="connsiteX10" fmla="*/ 1240972 w 1631354"/>
                  <a:gd name="connsiteY10" fmla="*/ 0 h 9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1354" h="910288">
                    <a:moveTo>
                      <a:pt x="1240972" y="0"/>
                    </a:moveTo>
                    <a:cubicBezTo>
                      <a:pt x="1326643" y="0"/>
                      <a:pt x="1410287" y="3351"/>
                      <a:pt x="1491071" y="9731"/>
                    </a:cubicBezTo>
                    <a:lnTo>
                      <a:pt x="1608360" y="23784"/>
                    </a:lnTo>
                    <a:lnTo>
                      <a:pt x="1623962" y="93655"/>
                    </a:lnTo>
                    <a:cubicBezTo>
                      <a:pt x="1638646" y="188750"/>
                      <a:pt x="1632346" y="279287"/>
                      <a:pt x="1597024" y="341993"/>
                    </a:cubicBezTo>
                    <a:cubicBezTo>
                      <a:pt x="1502832" y="509210"/>
                      <a:pt x="1025524" y="562126"/>
                      <a:pt x="847724" y="691243"/>
                    </a:cubicBezTo>
                    <a:cubicBezTo>
                      <a:pt x="781049" y="739662"/>
                      <a:pt x="744140" y="819335"/>
                      <a:pt x="714895" y="897110"/>
                    </a:cubicBezTo>
                    <a:lnTo>
                      <a:pt x="710120" y="910288"/>
                    </a:lnTo>
                    <a:lnTo>
                      <a:pt x="547133" y="876143"/>
                    </a:lnTo>
                    <a:cubicBezTo>
                      <a:pt x="217032" y="790069"/>
                      <a:pt x="0" y="644303"/>
                      <a:pt x="0" y="478972"/>
                    </a:cubicBezTo>
                    <a:cubicBezTo>
                      <a:pt x="0" y="214443"/>
                      <a:pt x="555602" y="0"/>
                      <a:pt x="1240972" y="0"/>
                    </a:cubicBezTo>
                    <a:close/>
                  </a:path>
                </a:pathLst>
              </a:custGeom>
              <a:gradFill>
                <a:gsLst>
                  <a:gs pos="0">
                    <a:schemeClr val="bg1">
                      <a:alpha val="0"/>
                      <a:lumMod val="97000"/>
                    </a:schemeClr>
                  </a:gs>
                  <a:gs pos="100000">
                    <a:schemeClr val="bg1">
                      <a:alpha val="49000"/>
                    </a:schemeClr>
                  </a:gs>
                </a:gsLst>
                <a:lin ang="60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94" name="任意多边形 93"/>
            <p:cNvSpPr/>
            <p:nvPr/>
          </p:nvSpPr>
          <p:spPr>
            <a:xfrm>
              <a:off x="5496286" y="3887691"/>
              <a:ext cx="899601" cy="589644"/>
            </a:xfrm>
            <a:custGeom>
              <a:avLst/>
              <a:gdLst>
                <a:gd name="connsiteX0" fmla="*/ 899601 w 899601"/>
                <a:gd name="connsiteY0" fmla="*/ 0 h 589644"/>
                <a:gd name="connsiteX1" fmla="*/ 890888 w 899601"/>
                <a:gd name="connsiteY1" fmla="*/ 21349 h 589644"/>
                <a:gd name="connsiteX2" fmla="*/ 141588 w 899601"/>
                <a:gd name="connsiteY2" fmla="*/ 370599 h 589644"/>
                <a:gd name="connsiteX3" fmla="*/ 8759 w 899601"/>
                <a:gd name="connsiteY3" fmla="*/ 576466 h 589644"/>
                <a:gd name="connsiteX4" fmla="*/ 3984 w 899601"/>
                <a:gd name="connsiteY4" fmla="*/ 589644 h 589644"/>
                <a:gd name="connsiteX5" fmla="*/ 0 w 899601"/>
                <a:gd name="connsiteY5" fmla="*/ 588809 h 589644"/>
                <a:gd name="connsiteX6" fmla="*/ 0 w 899601"/>
                <a:gd name="connsiteY6" fmla="*/ 558342 h 589644"/>
                <a:gd name="connsiteX7" fmla="*/ 10962 w 899601"/>
                <a:gd name="connsiteY7" fmla="*/ 560616 h 589644"/>
                <a:gd name="connsiteX8" fmla="*/ 15783 w 899601"/>
                <a:gd name="connsiteY8" fmla="*/ 547438 h 589644"/>
                <a:gd name="connsiteX9" fmla="*/ 149918 w 899601"/>
                <a:gd name="connsiteY9" fmla="*/ 341571 h 589644"/>
                <a:gd name="connsiteX10" fmla="*/ 854122 w 899601"/>
                <a:gd name="connsiteY10" fmla="*/ 50042 h 58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9601" h="589644">
                  <a:moveTo>
                    <a:pt x="899601" y="0"/>
                  </a:moveTo>
                  <a:lnTo>
                    <a:pt x="890888" y="21349"/>
                  </a:lnTo>
                  <a:cubicBezTo>
                    <a:pt x="796696" y="188566"/>
                    <a:pt x="319388" y="241482"/>
                    <a:pt x="141588" y="370599"/>
                  </a:cubicBezTo>
                  <a:cubicBezTo>
                    <a:pt x="74913" y="419018"/>
                    <a:pt x="38004" y="498691"/>
                    <a:pt x="8759" y="576466"/>
                  </a:cubicBezTo>
                  <a:lnTo>
                    <a:pt x="3984" y="589644"/>
                  </a:lnTo>
                  <a:lnTo>
                    <a:pt x="0" y="588809"/>
                  </a:lnTo>
                  <a:lnTo>
                    <a:pt x="0" y="558342"/>
                  </a:lnTo>
                  <a:lnTo>
                    <a:pt x="10962" y="560616"/>
                  </a:lnTo>
                  <a:lnTo>
                    <a:pt x="15783" y="547438"/>
                  </a:lnTo>
                  <a:cubicBezTo>
                    <a:pt x="45316" y="469663"/>
                    <a:pt x="82587" y="389990"/>
                    <a:pt x="149918" y="341571"/>
                  </a:cubicBezTo>
                  <a:cubicBezTo>
                    <a:pt x="307021" y="228594"/>
                    <a:pt x="695689" y="173958"/>
                    <a:pt x="854122" y="50042"/>
                  </a:cubicBezTo>
                  <a:close/>
                </a:path>
              </a:pathLst>
            </a:custGeom>
            <a:gradFill>
              <a:gsLst>
                <a:gs pos="48000">
                  <a:srgbClr val="FBFBFB"/>
                </a:gs>
                <a:gs pos="0">
                  <a:schemeClr val="bg1">
                    <a:alpha val="0"/>
                    <a:lumMod val="97000"/>
                  </a:schemeClr>
                </a:gs>
                <a:gs pos="100000">
                  <a:schemeClr val="bg1">
                    <a:alpha val="49000"/>
                  </a:schemeClr>
                </a:gs>
              </a:gsLst>
              <a:lin ang="60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06" name="文本框 11"/>
          <p:cNvSpPr txBox="1">
            <a:spLocks noChangeArrowheads="1"/>
          </p:cNvSpPr>
          <p:nvPr/>
        </p:nvSpPr>
        <p:spPr bwMode="auto">
          <a:xfrm>
            <a:off x="5199380" y="3925718"/>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chemeClr val="bg1"/>
                </a:solidFill>
                <a:latin typeface="微软雅黑" pitchFamily="34" charset="-122"/>
                <a:ea typeface="微软雅黑" pitchFamily="34" charset="-122"/>
              </a:rPr>
              <a:t>數據實時性</a:t>
            </a:r>
          </a:p>
        </p:txBody>
      </p:sp>
      <p:grpSp>
        <p:nvGrpSpPr>
          <p:cNvPr id="110" name="组合 15"/>
          <p:cNvGrpSpPr/>
          <p:nvPr/>
        </p:nvGrpSpPr>
        <p:grpSpPr bwMode="auto">
          <a:xfrm>
            <a:off x="6627813" y="4559300"/>
            <a:ext cx="1895475" cy="1835150"/>
            <a:chOff x="6627376" y="4407531"/>
            <a:chExt cx="1895475" cy="1835150"/>
          </a:xfrm>
          <a:solidFill>
            <a:srgbClr val="1602A6"/>
          </a:solidFill>
        </p:grpSpPr>
        <p:sp>
          <p:nvSpPr>
            <p:cNvPr id="111" name="任意多边形 110"/>
            <p:cNvSpPr/>
            <p:nvPr/>
          </p:nvSpPr>
          <p:spPr>
            <a:xfrm>
              <a:off x="6627376" y="4461506"/>
              <a:ext cx="688975" cy="1139825"/>
            </a:xfrm>
            <a:custGeom>
              <a:avLst/>
              <a:gdLst>
                <a:gd name="connsiteX0" fmla="*/ 6350 w 688975"/>
                <a:gd name="connsiteY0" fmla="*/ 0 h 1139825"/>
                <a:gd name="connsiteX1" fmla="*/ 0 w 688975"/>
                <a:gd name="connsiteY1" fmla="*/ 514350 h 1139825"/>
                <a:gd name="connsiteX2" fmla="*/ 654050 w 688975"/>
                <a:gd name="connsiteY2" fmla="*/ 1139825 h 1139825"/>
                <a:gd name="connsiteX3" fmla="*/ 688975 w 688975"/>
                <a:gd name="connsiteY3" fmla="*/ 590550 h 1139825"/>
                <a:gd name="connsiteX4" fmla="*/ 6350 w 688975"/>
                <a:gd name="connsiteY4" fmla="*/ 0 h 1139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975" h="1139825">
                  <a:moveTo>
                    <a:pt x="6350" y="0"/>
                  </a:moveTo>
                  <a:cubicBezTo>
                    <a:pt x="4233" y="171450"/>
                    <a:pt x="2117" y="342900"/>
                    <a:pt x="0" y="514350"/>
                  </a:cubicBezTo>
                  <a:lnTo>
                    <a:pt x="654050" y="1139825"/>
                  </a:lnTo>
                  <a:lnTo>
                    <a:pt x="688975" y="590550"/>
                  </a:lnTo>
                  <a:lnTo>
                    <a:pt x="6350"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 name="任意多边形 111"/>
            <p:cNvSpPr/>
            <p:nvPr/>
          </p:nvSpPr>
          <p:spPr>
            <a:xfrm>
              <a:off x="6840101" y="5080631"/>
              <a:ext cx="1679575" cy="1162050"/>
            </a:xfrm>
            <a:custGeom>
              <a:avLst/>
              <a:gdLst>
                <a:gd name="connsiteX0" fmla="*/ 12700 w 1679575"/>
                <a:gd name="connsiteY0" fmla="*/ 0 h 1162050"/>
                <a:gd name="connsiteX1" fmla="*/ 0 w 1679575"/>
                <a:gd name="connsiteY1" fmla="*/ 561975 h 1162050"/>
                <a:gd name="connsiteX2" fmla="*/ 1622425 w 1679575"/>
                <a:gd name="connsiteY2" fmla="*/ 1162050 h 1162050"/>
                <a:gd name="connsiteX3" fmla="*/ 1679575 w 1679575"/>
                <a:gd name="connsiteY3" fmla="*/ 552450 h 1162050"/>
                <a:gd name="connsiteX4" fmla="*/ 12700 w 1679575"/>
                <a:gd name="connsiteY4" fmla="*/ 0 h 1162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575" h="1162050">
                  <a:moveTo>
                    <a:pt x="12700" y="0"/>
                  </a:moveTo>
                  <a:lnTo>
                    <a:pt x="0" y="561975"/>
                  </a:lnTo>
                  <a:lnTo>
                    <a:pt x="1622425" y="1162050"/>
                  </a:lnTo>
                  <a:lnTo>
                    <a:pt x="1679575" y="552450"/>
                  </a:lnTo>
                  <a:lnTo>
                    <a:pt x="12700" y="0"/>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3" name="任意多边形 112"/>
            <p:cNvSpPr/>
            <p:nvPr/>
          </p:nvSpPr>
          <p:spPr>
            <a:xfrm>
              <a:off x="6633726" y="4407531"/>
              <a:ext cx="1889125" cy="1225550"/>
            </a:xfrm>
            <a:custGeom>
              <a:avLst/>
              <a:gdLst>
                <a:gd name="connsiteX0" fmla="*/ 0 w 1889125"/>
                <a:gd name="connsiteY0" fmla="*/ 53975 h 1225550"/>
                <a:gd name="connsiteX1" fmla="*/ 679450 w 1889125"/>
                <a:gd name="connsiteY1" fmla="*/ 650875 h 1225550"/>
                <a:gd name="connsiteX2" fmla="*/ 222250 w 1889125"/>
                <a:gd name="connsiteY2" fmla="*/ 676275 h 1225550"/>
                <a:gd name="connsiteX3" fmla="*/ 1889125 w 1889125"/>
                <a:gd name="connsiteY3" fmla="*/ 1225550 h 1225550"/>
                <a:gd name="connsiteX4" fmla="*/ 1419225 w 1889125"/>
                <a:gd name="connsiteY4" fmla="*/ 333375 h 1225550"/>
                <a:gd name="connsiteX5" fmla="*/ 1174750 w 1889125"/>
                <a:gd name="connsiteY5" fmla="*/ 514350 h 1225550"/>
                <a:gd name="connsiteX6" fmla="*/ 222250 w 1889125"/>
                <a:gd name="connsiteY6" fmla="*/ 0 h 1225550"/>
                <a:gd name="connsiteX7" fmla="*/ 0 w 1889125"/>
                <a:gd name="connsiteY7" fmla="*/ 53975 h 122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9125" h="1225550">
                  <a:moveTo>
                    <a:pt x="0" y="53975"/>
                  </a:moveTo>
                  <a:lnTo>
                    <a:pt x="679450" y="650875"/>
                  </a:lnTo>
                  <a:lnTo>
                    <a:pt x="222250" y="676275"/>
                  </a:lnTo>
                  <a:lnTo>
                    <a:pt x="1889125" y="1225550"/>
                  </a:lnTo>
                  <a:lnTo>
                    <a:pt x="1419225" y="333375"/>
                  </a:lnTo>
                  <a:lnTo>
                    <a:pt x="1174750" y="514350"/>
                  </a:lnTo>
                  <a:lnTo>
                    <a:pt x="222250" y="0"/>
                  </a:lnTo>
                  <a:lnTo>
                    <a:pt x="0" y="53975"/>
                  </a:ln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sp>
        <p:nvSpPr>
          <p:cNvPr id="132" name="文本框 1"/>
          <p:cNvSpPr txBox="1">
            <a:spLocks noChangeArrowheads="1"/>
          </p:cNvSpPr>
          <p:nvPr/>
        </p:nvSpPr>
        <p:spPr bwMode="auto">
          <a:xfrm>
            <a:off x="2508805" y="56815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數據實時性</a:t>
            </a:r>
          </a:p>
        </p:txBody>
      </p:sp>
      <p:pic>
        <p:nvPicPr>
          <p:cNvPr id="133"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839" y="1270783"/>
            <a:ext cx="3721680" cy="2505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4" name="组合 133"/>
          <p:cNvGrpSpPr/>
          <p:nvPr/>
        </p:nvGrpSpPr>
        <p:grpSpPr>
          <a:xfrm>
            <a:off x="8290720" y="1270783"/>
            <a:ext cx="3557220" cy="2596084"/>
            <a:chOff x="2155825" y="2498725"/>
            <a:chExt cx="6480175" cy="3762375"/>
          </a:xfrm>
        </p:grpSpPr>
        <p:pic>
          <p:nvPicPr>
            <p:cNvPr id="13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9650" y="3600450"/>
              <a:ext cx="381635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AutoShape 2"/>
            <p:cNvSpPr>
              <a:spLocks noChangeArrowheads="1"/>
            </p:cNvSpPr>
            <p:nvPr/>
          </p:nvSpPr>
          <p:spPr bwMode="auto">
            <a:xfrm>
              <a:off x="2155825" y="2498725"/>
              <a:ext cx="3892550" cy="1444625"/>
            </a:xfrm>
            <a:prstGeom prst="wedgeRectCallout">
              <a:avLst>
                <a:gd name="adj1" fmla="val 48861"/>
                <a:gd name="adj2" fmla="val 129181"/>
              </a:avLst>
            </a:prstGeom>
            <a:solidFill>
              <a:srgbClr val="FFFFFF"/>
            </a:solidFill>
            <a:ln w="9525" algn="in">
              <a:solidFill>
                <a:srgbClr val="000000"/>
              </a:solidFill>
              <a:miter lim="800000"/>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lIns="36576" tIns="36576" rIns="36576" bIns="36576"/>
            <a:lstStyle/>
            <a:p>
              <a:r>
                <a:rPr lang="zh-CN" altLang="en-US" sz="1200" dirty="0">
                  <a:solidFill>
                    <a:srgbClr val="000000"/>
                  </a:solidFill>
                </a:rPr>
                <a:t>山東省煙臺深海監測站：溶解氧</a:t>
              </a:r>
              <a:r>
                <a:rPr lang="en-US" altLang="zh-CN" sz="1200" dirty="0">
                  <a:solidFill>
                    <a:srgbClr val="000000"/>
                  </a:solidFill>
                </a:rPr>
                <a:t>5.2mg/L</a:t>
              </a:r>
              <a:r>
                <a:rPr lang="zh-CN" altLang="en-US" sz="1200" dirty="0">
                  <a:solidFill>
                    <a:srgbClr val="000000"/>
                  </a:solidFill>
                </a:rPr>
                <a:t>，超出警戒值</a:t>
              </a:r>
              <a:r>
                <a:rPr lang="en-US" altLang="zh-CN" sz="1200" dirty="0">
                  <a:solidFill>
                    <a:srgbClr val="000000"/>
                  </a:solidFill>
                </a:rPr>
                <a:t>5.0mg/L</a:t>
              </a:r>
              <a:r>
                <a:rPr lang="zh-CN" altLang="en-US" sz="1200" dirty="0">
                  <a:solidFill>
                    <a:srgbClr val="000000"/>
                  </a:solidFill>
                </a:rPr>
                <a:t>；</a:t>
              </a:r>
              <a:endParaRPr lang="en-US" altLang="zh-CN" sz="1200" dirty="0">
                <a:solidFill>
                  <a:srgbClr val="000000"/>
                </a:solidFill>
              </a:endParaRPr>
            </a:p>
            <a:p>
              <a:r>
                <a:rPr lang="zh-CN" altLang="en-US" sz="1200" dirty="0">
                  <a:solidFill>
                    <a:srgbClr val="000000"/>
                  </a:solidFill>
                </a:rPr>
                <a:t>取樣系統狀態</a:t>
              </a:r>
              <a:r>
                <a:rPr lang="en-AU" altLang="zh-CN" sz="1200" dirty="0">
                  <a:solidFill>
                    <a:srgbClr val="000000"/>
                  </a:solidFill>
                </a:rPr>
                <a:t>: </a:t>
              </a:r>
              <a:r>
                <a:rPr lang="zh-CN" altLang="en-US" sz="1200" dirty="0">
                  <a:solidFill>
                    <a:srgbClr val="000000"/>
                  </a:solidFill>
                </a:rPr>
                <a:t>運行正常。</a:t>
              </a:r>
              <a:endParaRPr lang="en-US" altLang="zh-CN" sz="1200" dirty="0">
                <a:solidFill>
                  <a:srgbClr val="000000"/>
                </a:solidFill>
              </a:endParaRPr>
            </a:p>
            <a:p>
              <a:r>
                <a:rPr lang="zh-CN" altLang="en-US" sz="1200" dirty="0">
                  <a:solidFill>
                    <a:srgbClr val="000000"/>
                  </a:solidFill>
                </a:rPr>
                <a:t>監測時間：</a:t>
              </a:r>
              <a:r>
                <a:rPr lang="en-US" altLang="zh-CN" sz="1200" dirty="0">
                  <a:solidFill>
                    <a:srgbClr val="000000"/>
                  </a:solidFill>
                </a:rPr>
                <a:t>20150115 14:02</a:t>
              </a:r>
            </a:p>
          </p:txBody>
        </p:sp>
      </p:grpSp>
      <p:pic>
        <p:nvPicPr>
          <p:cNvPr id="137" name="Picture 5" descr="D:\My Documents\Tencent Files\1393373362\Image\71AZ%L2_ZHJ)W{E@EE)3Z5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9488" y="4064566"/>
            <a:ext cx="3429000" cy="2329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TextBox 138"/>
          <p:cNvSpPr txBox="1"/>
          <p:nvPr/>
        </p:nvSpPr>
        <p:spPr>
          <a:xfrm>
            <a:off x="4415010" y="1390429"/>
            <a:ext cx="3138805" cy="1754326"/>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400" dirty="0">
                <a:solidFill>
                  <a:srgbClr val="1602A6"/>
                </a:solidFill>
                <a:latin typeface="微软雅黑" pitchFamily="34" charset="-122"/>
                <a:ea typeface="微软雅黑" pitchFamily="34" charset="-122"/>
              </a:rPr>
              <a:t>監測數據實時獲取</a:t>
            </a:r>
            <a:endParaRPr lang="en-US" altLang="zh-CN" sz="2400" dirty="0">
              <a:solidFill>
                <a:srgbClr val="1602A6"/>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2400" dirty="0">
                <a:solidFill>
                  <a:srgbClr val="1602A6"/>
                </a:solidFill>
                <a:latin typeface="微软雅黑" pitchFamily="34" charset="-122"/>
                <a:ea typeface="微软雅黑" pitchFamily="34" charset="-122"/>
              </a:rPr>
              <a:t>系統狀態實時獲取</a:t>
            </a:r>
            <a:endParaRPr lang="en-US" altLang="zh-CN" sz="2400" dirty="0">
              <a:solidFill>
                <a:srgbClr val="1602A6"/>
              </a:solidFill>
              <a:latin typeface="微软雅黑" pitchFamily="34" charset="-122"/>
              <a:ea typeface="微软雅黑" pitchFamily="34" charset="-122"/>
            </a:endParaRPr>
          </a:p>
          <a:p>
            <a:pPr marL="342900" indent="-342900">
              <a:lnSpc>
                <a:spcPct val="150000"/>
              </a:lnSpc>
              <a:buFont typeface="Wingdings" pitchFamily="2" charset="2"/>
              <a:buChar char="Ø"/>
            </a:pPr>
            <a:r>
              <a:rPr lang="zh-CN" altLang="en-US" sz="2400" dirty="0">
                <a:solidFill>
                  <a:srgbClr val="1602A6"/>
                </a:solidFill>
                <a:latin typeface="微软雅黑" pitchFamily="34" charset="-122"/>
                <a:ea typeface="微软雅黑" pitchFamily="34" charset="-122"/>
              </a:rPr>
              <a:t>異常數據報警</a:t>
            </a:r>
          </a:p>
        </p:txBody>
      </p:sp>
      <p:grpSp>
        <p:nvGrpSpPr>
          <p:cNvPr id="38" name="组合 3"/>
          <p:cNvGrpSpPr/>
          <p:nvPr/>
        </p:nvGrpSpPr>
        <p:grpSpPr bwMode="auto">
          <a:xfrm>
            <a:off x="2034051" y="624205"/>
            <a:ext cx="492125" cy="319088"/>
            <a:chOff x="3017520" y="601990"/>
            <a:chExt cx="491490" cy="414010"/>
          </a:xfrm>
          <a:solidFill>
            <a:srgbClr val="1602A6"/>
          </a:solidFill>
        </p:grpSpPr>
        <p:sp>
          <p:nvSpPr>
            <p:cNvPr id="39" name="燕尾形 38"/>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0" name="燕尾形 39"/>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1" name="燕尾形 40"/>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43"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技術優勢</a:t>
            </a:r>
          </a:p>
        </p:txBody>
      </p:sp>
      <p:sp>
        <p:nvSpPr>
          <p:cNvPr id="42" name="矩形 41"/>
          <p:cNvSpPr/>
          <p:nvPr/>
        </p:nvSpPr>
        <p:spPr>
          <a:xfrm>
            <a:off x="9951080"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6021723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1000"/>
                                        <p:tgtEl>
                                          <p:spTgt spid="92"/>
                                        </p:tgtEl>
                                      </p:cBhvr>
                                    </p:animEffect>
                                    <p:anim calcmode="lin" valueType="num">
                                      <p:cBhvr>
                                        <p:cTn id="8" dur="1000" fill="hold"/>
                                        <p:tgtEl>
                                          <p:spTgt spid="92"/>
                                        </p:tgtEl>
                                        <p:attrNameLst>
                                          <p:attrName>ppt_x</p:attrName>
                                        </p:attrNameLst>
                                      </p:cBhvr>
                                      <p:tavLst>
                                        <p:tav tm="0">
                                          <p:val>
                                            <p:strVal val="#ppt_x"/>
                                          </p:val>
                                        </p:tav>
                                        <p:tav tm="100000">
                                          <p:val>
                                            <p:strVal val="#ppt_x"/>
                                          </p:val>
                                        </p:tav>
                                      </p:tavLst>
                                    </p:anim>
                                    <p:anim calcmode="lin" valueType="num">
                                      <p:cBhvr>
                                        <p:cTn id="9" dur="1000" fill="hold"/>
                                        <p:tgtEl>
                                          <p:spTgt spid="9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1000"/>
                                        <p:tgtEl>
                                          <p:spTgt spid="7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500"/>
                                        <p:tgtEl>
                                          <p:spTgt spid="106"/>
                                        </p:tgtEl>
                                      </p:cBhvr>
                                    </p:animEffect>
                                  </p:childTnLst>
                                </p:cTn>
                              </p:par>
                              <p:par>
                                <p:cTn id="16" presetID="12" presetClass="entr" presetSubtype="2" fill="hold" nodeType="withEffect">
                                  <p:stCondLst>
                                    <p:cond delay="500"/>
                                  </p:stCondLst>
                                  <p:childTnLst>
                                    <p:set>
                                      <p:cBhvr>
                                        <p:cTn id="17" dur="1" fill="hold">
                                          <p:stCondLst>
                                            <p:cond delay="0"/>
                                          </p:stCondLst>
                                        </p:cTn>
                                        <p:tgtEl>
                                          <p:spTgt spid="82"/>
                                        </p:tgtEl>
                                        <p:attrNameLst>
                                          <p:attrName>style.visibility</p:attrName>
                                        </p:attrNameLst>
                                      </p:cBhvr>
                                      <p:to>
                                        <p:strVal val="visible"/>
                                      </p:to>
                                    </p:set>
                                    <p:anim calcmode="lin" valueType="num">
                                      <p:cBhvr additive="base">
                                        <p:cTn id="18" dur="500"/>
                                        <p:tgtEl>
                                          <p:spTgt spid="82"/>
                                        </p:tgtEl>
                                        <p:attrNameLst>
                                          <p:attrName>ppt_x</p:attrName>
                                        </p:attrNameLst>
                                      </p:cBhvr>
                                      <p:tavLst>
                                        <p:tav tm="0">
                                          <p:val>
                                            <p:strVal val="#ppt_x+#ppt_w*1.125000"/>
                                          </p:val>
                                        </p:tav>
                                        <p:tav tm="100000">
                                          <p:val>
                                            <p:strVal val="#ppt_x"/>
                                          </p:val>
                                        </p:tav>
                                      </p:tavLst>
                                    </p:anim>
                                    <p:animEffect transition="in" filter="wipe(left)">
                                      <p:cBhvr>
                                        <p:cTn id="19" dur="500"/>
                                        <p:tgtEl>
                                          <p:spTgt spid="82"/>
                                        </p:tgtEl>
                                      </p:cBhvr>
                                    </p:animEffect>
                                  </p:childTnLst>
                                </p:cTn>
                              </p:par>
                            </p:childTnLst>
                          </p:cTn>
                        </p:par>
                        <p:par>
                          <p:cTn id="20" fill="hold">
                            <p:stCondLst>
                              <p:cond delay="1000"/>
                            </p:stCondLst>
                            <p:childTnLst>
                              <p:par>
                                <p:cTn id="21" presetID="1" presetClass="entr" presetSubtype="0" fill="hold" nodeType="afterEffect">
                                  <p:stCondLst>
                                    <p:cond delay="20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nodeType="withEffect">
                                  <p:stCondLst>
                                    <p:cond delay="200"/>
                                  </p:stCondLst>
                                  <p:childTnLst>
                                    <p:set>
                                      <p:cBhvr>
                                        <p:cTn id="24" dur="1" fill="hold">
                                          <p:stCondLst>
                                            <p:cond delay="0"/>
                                          </p:stCondLst>
                                        </p:cTn>
                                        <p:tgtEl>
                                          <p:spTgt spid="139">
                                            <p:txEl>
                                              <p:pRg st="0" end="0"/>
                                            </p:txEl>
                                          </p:spTgt>
                                        </p:tgtEl>
                                        <p:attrNameLst>
                                          <p:attrName>style.visibility</p:attrName>
                                        </p:attrNameLst>
                                      </p:cBhvr>
                                      <p:to>
                                        <p:strVal val="visible"/>
                                      </p:to>
                                    </p:set>
                                  </p:childTnLst>
                                </p:cTn>
                              </p:par>
                            </p:childTnLst>
                          </p:cTn>
                        </p:par>
                        <p:par>
                          <p:cTn id="25" fill="hold">
                            <p:stCondLst>
                              <p:cond delay="1200"/>
                            </p:stCondLst>
                            <p:childTnLst>
                              <p:par>
                                <p:cTn id="26" presetID="12" presetClass="entr" presetSubtype="1" fill="hold" nodeType="afterEffect">
                                  <p:stCondLst>
                                    <p:cond delay="300"/>
                                  </p:stCondLst>
                                  <p:childTnLst>
                                    <p:set>
                                      <p:cBhvr>
                                        <p:cTn id="27" dur="1" fill="hold">
                                          <p:stCondLst>
                                            <p:cond delay="0"/>
                                          </p:stCondLst>
                                        </p:cTn>
                                        <p:tgtEl>
                                          <p:spTgt spid="110"/>
                                        </p:tgtEl>
                                        <p:attrNameLst>
                                          <p:attrName>style.visibility</p:attrName>
                                        </p:attrNameLst>
                                      </p:cBhvr>
                                      <p:to>
                                        <p:strVal val="visible"/>
                                      </p:to>
                                    </p:set>
                                    <p:anim calcmode="lin" valueType="num">
                                      <p:cBhvr additive="base">
                                        <p:cTn id="28" dur="500"/>
                                        <p:tgtEl>
                                          <p:spTgt spid="110"/>
                                        </p:tgtEl>
                                        <p:attrNameLst>
                                          <p:attrName>ppt_y</p:attrName>
                                        </p:attrNameLst>
                                      </p:cBhvr>
                                      <p:tavLst>
                                        <p:tav tm="0">
                                          <p:val>
                                            <p:strVal val="#ppt_y-#ppt_h*1.125000"/>
                                          </p:val>
                                        </p:tav>
                                        <p:tav tm="100000">
                                          <p:val>
                                            <p:strVal val="#ppt_y"/>
                                          </p:val>
                                        </p:tav>
                                      </p:tavLst>
                                    </p:anim>
                                    <p:animEffect transition="in" filter="wipe(down)">
                                      <p:cBhvr>
                                        <p:cTn id="29" dur="500"/>
                                        <p:tgtEl>
                                          <p:spTgt spid="110"/>
                                        </p:tgtEl>
                                      </p:cBhvr>
                                    </p:animEffect>
                                  </p:childTnLst>
                                </p:cTn>
                              </p:par>
                            </p:childTnLst>
                          </p:cTn>
                        </p:par>
                        <p:par>
                          <p:cTn id="30" fill="hold">
                            <p:stCondLst>
                              <p:cond delay="2000"/>
                            </p:stCondLst>
                            <p:childTnLst>
                              <p:par>
                                <p:cTn id="31" presetID="1" presetClass="entr" presetSubtype="0" fill="hold" nodeType="afterEffect">
                                  <p:stCondLst>
                                    <p:cond delay="20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200"/>
                                  </p:stCondLst>
                                  <p:childTnLst>
                                    <p:set>
                                      <p:cBhvr>
                                        <p:cTn id="34" dur="1" fill="hold">
                                          <p:stCondLst>
                                            <p:cond delay="0"/>
                                          </p:stCondLst>
                                        </p:cTn>
                                        <p:tgtEl>
                                          <p:spTgt spid="139">
                                            <p:txEl>
                                              <p:pRg st="1" end="1"/>
                                            </p:txEl>
                                          </p:spTgt>
                                        </p:tgtEl>
                                        <p:attrNameLst>
                                          <p:attrName>style.visibility</p:attrName>
                                        </p:attrNameLst>
                                      </p:cBhvr>
                                      <p:to>
                                        <p:strVal val="visible"/>
                                      </p:to>
                                    </p:set>
                                  </p:childTnLst>
                                </p:cTn>
                              </p:par>
                            </p:childTnLst>
                          </p:cTn>
                        </p:par>
                        <p:par>
                          <p:cTn id="35" fill="hold">
                            <p:stCondLst>
                              <p:cond delay="2200"/>
                            </p:stCondLst>
                            <p:childTnLst>
                              <p:par>
                                <p:cTn id="36" presetID="12" presetClass="entr" presetSubtype="4" fill="hold" nodeType="afterEffect">
                                  <p:stCondLst>
                                    <p:cond delay="300"/>
                                  </p:stCondLst>
                                  <p:childTnLst>
                                    <p:set>
                                      <p:cBhvr>
                                        <p:cTn id="37" dur="1" fill="hold">
                                          <p:stCondLst>
                                            <p:cond delay="0"/>
                                          </p:stCondLst>
                                        </p:cTn>
                                        <p:tgtEl>
                                          <p:spTgt spid="87"/>
                                        </p:tgtEl>
                                        <p:attrNameLst>
                                          <p:attrName>style.visibility</p:attrName>
                                        </p:attrNameLst>
                                      </p:cBhvr>
                                      <p:to>
                                        <p:strVal val="visible"/>
                                      </p:to>
                                    </p:set>
                                    <p:anim calcmode="lin" valueType="num">
                                      <p:cBhvr additive="base">
                                        <p:cTn id="38" dur="500"/>
                                        <p:tgtEl>
                                          <p:spTgt spid="87"/>
                                        </p:tgtEl>
                                        <p:attrNameLst>
                                          <p:attrName>ppt_y</p:attrName>
                                        </p:attrNameLst>
                                      </p:cBhvr>
                                      <p:tavLst>
                                        <p:tav tm="0">
                                          <p:val>
                                            <p:strVal val="#ppt_y+#ppt_h*1.125000"/>
                                          </p:val>
                                        </p:tav>
                                        <p:tav tm="100000">
                                          <p:val>
                                            <p:strVal val="#ppt_y"/>
                                          </p:val>
                                        </p:tav>
                                      </p:tavLst>
                                    </p:anim>
                                    <p:animEffect transition="in" filter="wipe(up)">
                                      <p:cBhvr>
                                        <p:cTn id="39" dur="500"/>
                                        <p:tgtEl>
                                          <p:spTgt spid="87"/>
                                        </p:tgtEl>
                                      </p:cBhvr>
                                    </p:animEffect>
                                  </p:childTnLst>
                                </p:cTn>
                              </p:par>
                            </p:childTnLst>
                          </p:cTn>
                        </p:par>
                        <p:par>
                          <p:cTn id="40" fill="hold">
                            <p:stCondLst>
                              <p:cond delay="3000"/>
                            </p:stCondLst>
                            <p:childTnLst>
                              <p:par>
                                <p:cTn id="41" presetID="1" presetClass="entr" presetSubtype="0" fill="hold" nodeType="afterEffect">
                                  <p:stCondLst>
                                    <p:cond delay="200"/>
                                  </p:stCondLst>
                                  <p:childTnLst>
                                    <p:set>
                                      <p:cBhvr>
                                        <p:cTn id="42" dur="1" fill="hold">
                                          <p:stCondLst>
                                            <p:cond delay="0"/>
                                          </p:stCondLst>
                                        </p:cTn>
                                        <p:tgtEl>
                                          <p:spTgt spid="134"/>
                                        </p:tgtEl>
                                        <p:attrNameLst>
                                          <p:attrName>style.visibility</p:attrName>
                                        </p:attrNameLst>
                                      </p:cBhvr>
                                      <p:to>
                                        <p:strVal val="visible"/>
                                      </p:to>
                                    </p:set>
                                  </p:childTnLst>
                                </p:cTn>
                              </p:par>
                              <p:par>
                                <p:cTn id="43" presetID="1" presetClass="entr" presetSubtype="0" fill="hold" nodeType="withEffect">
                                  <p:stCondLst>
                                    <p:cond delay="200"/>
                                  </p:stCondLst>
                                  <p:childTnLst>
                                    <p:set>
                                      <p:cBhvr>
                                        <p:cTn id="44" dur="1" fill="hold">
                                          <p:stCondLst>
                                            <p:cond delay="0"/>
                                          </p:stCondLst>
                                        </p:cTn>
                                        <p:tgtEl>
                                          <p:spTgt spid="1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13"/>
          <p:cNvSpPr txBox="1"/>
          <p:nvPr/>
        </p:nvSpPr>
        <p:spPr>
          <a:xfrm>
            <a:off x="222568" y="1852613"/>
            <a:ext cx="3731021" cy="1862048"/>
          </a:xfrm>
          <a:prstGeom prst="rect">
            <a:avLst/>
          </a:prstGeom>
          <a:noFill/>
        </p:spPr>
        <p:txBody>
          <a:bodyPr wrap="none">
            <a:spAutoFit/>
          </a:bodyPr>
          <a:lstStyle/>
          <a:p>
            <a:pPr fontAlgn="auto">
              <a:spcBef>
                <a:spcPts val="0"/>
              </a:spcBef>
              <a:spcAft>
                <a:spcPts val="0"/>
              </a:spcAft>
              <a:defRPr/>
            </a:pPr>
            <a:r>
              <a:rPr lang="en-US" altLang="zh-CN"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PART</a:t>
            </a:r>
            <a:endParaRPr lang="zh-CN" altLang="en-US" sz="115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sp>
        <p:nvSpPr>
          <p:cNvPr id="8" name="流程图: 卡片 7"/>
          <p:cNvSpPr/>
          <p:nvPr/>
        </p:nvSpPr>
        <p:spPr>
          <a:xfrm flipH="1" flipV="1">
            <a:off x="5316538" y="2283394"/>
            <a:ext cx="6875462" cy="2519362"/>
          </a:xfrm>
          <a:prstGeom prst="flowChartPunchedCard">
            <a:avLst/>
          </a:prstGeom>
          <a:solidFill>
            <a:srgbClr val="1602A6"/>
          </a:solidFill>
          <a:ln>
            <a:solidFill>
              <a:srgbClr val="1602A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文本框 12"/>
          <p:cNvSpPr txBox="1">
            <a:spLocks noChangeArrowheads="1"/>
          </p:cNvSpPr>
          <p:nvPr/>
        </p:nvSpPr>
        <p:spPr bwMode="auto">
          <a:xfrm>
            <a:off x="5626099" y="3192919"/>
            <a:ext cx="1901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3200" dirty="0">
                <a:solidFill>
                  <a:schemeClr val="bg1"/>
                </a:solidFill>
                <a:latin typeface="微软雅黑" pitchFamily="34" charset="-122"/>
                <a:ea typeface="微软雅黑" pitchFamily="34" charset="-122"/>
                <a:cs typeface="苹方 细体"/>
              </a:rPr>
              <a:t>典型項目</a:t>
            </a:r>
          </a:p>
        </p:txBody>
      </p:sp>
      <p:grpSp>
        <p:nvGrpSpPr>
          <p:cNvPr id="11" name="组合 3"/>
          <p:cNvGrpSpPr/>
          <p:nvPr/>
        </p:nvGrpSpPr>
        <p:grpSpPr bwMode="auto">
          <a:xfrm>
            <a:off x="2034051" y="624205"/>
            <a:ext cx="492125" cy="319088"/>
            <a:chOff x="3017520" y="601990"/>
            <a:chExt cx="491490" cy="414010"/>
          </a:xfrm>
          <a:solidFill>
            <a:srgbClr val="1602A6"/>
          </a:solidFill>
        </p:grpSpPr>
        <p:sp>
          <p:nvSpPr>
            <p:cNvPr id="12" name="燕尾形 1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3" name="燕尾形 1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4"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5"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典型項目</a:t>
            </a:r>
            <a:endParaRPr lang="en-US" altLang="zh-CN" sz="3200" b="1" dirty="0">
              <a:solidFill>
                <a:srgbClr val="141316"/>
              </a:solidFill>
              <a:latin typeface="微软雅黑" pitchFamily="34" charset="-122"/>
              <a:ea typeface="微软雅黑" pitchFamily="34" charset="-122"/>
            </a:endParaRPr>
          </a:p>
        </p:txBody>
      </p:sp>
      <p:sp>
        <p:nvSpPr>
          <p:cNvPr id="16" name="文本框 15"/>
          <p:cNvSpPr txBox="1"/>
          <p:nvPr/>
        </p:nvSpPr>
        <p:spPr>
          <a:xfrm>
            <a:off x="267054" y="3543075"/>
            <a:ext cx="3468687" cy="1570037"/>
          </a:xfrm>
          <a:prstGeom prst="rect">
            <a:avLst/>
          </a:prstGeom>
          <a:noFill/>
        </p:spPr>
        <p:txBody>
          <a:bodyPr wrap="none">
            <a:spAutoFit/>
          </a:bodyPr>
          <a:lstStyle/>
          <a:p>
            <a:pPr fontAlgn="auto">
              <a:spcBef>
                <a:spcPts val="0"/>
              </a:spcBef>
              <a:spcAft>
                <a:spcPts val="0"/>
              </a:spcAft>
              <a:defRPr/>
            </a:pPr>
            <a:r>
              <a:rPr lang="en-US" altLang="zh-CN"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rPr>
              <a:t>FOUR</a:t>
            </a:r>
            <a:endParaRPr lang="zh-CN" altLang="en-US" sz="9600" dirty="0">
              <a:solidFill>
                <a:schemeClr val="tx1">
                  <a:lumMod val="50000"/>
                  <a:lumOff val="50000"/>
                </a:schemeClr>
              </a:solidFill>
              <a:latin typeface="Times New Roman" pitchFamily="18" charset="0"/>
              <a:ea typeface="苹方 细体" panose="020B0200000000000000" pitchFamily="34" charset="-122"/>
              <a:cs typeface="Times New Roman" pitchFamily="18" charset="0"/>
            </a:endParaRPr>
          </a:p>
        </p:txBody>
      </p:sp>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9584" y="2209488"/>
            <a:ext cx="720725" cy="2553259"/>
          </a:xfrm>
          <a:prstGeom prst="rect">
            <a:avLst/>
          </a:prstGeom>
          <a:solidFill>
            <a:srgbClr val="1602A6"/>
          </a:solidFill>
          <a:ln>
            <a:solidFill>
              <a:srgbClr val="1602A6"/>
            </a:solidFill>
          </a:ln>
        </p:spPr>
      </p:pic>
    </p:spTree>
    <p:extLst>
      <p:ext uri="{BB962C8B-B14F-4D97-AF65-F5344CB8AC3E}">
        <p14:creationId xmlns:p14="http://schemas.microsoft.com/office/powerpoint/2010/main" val="3523621557"/>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399200" y="2129606"/>
            <a:ext cx="3734650" cy="3970318"/>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       2015</a:t>
            </a:r>
            <a:r>
              <a:rPr lang="zh-CN" altLang="en-US" sz="2400" dirty="0">
                <a:latin typeface="微软雅黑" panose="020B0503020204020204" pitchFamily="34" charset="-122"/>
                <a:ea typeface="微软雅黑" panose="020B0503020204020204" pitchFamily="34" charset="-122"/>
              </a:rPr>
              <a:t>年、</a:t>
            </a:r>
            <a:r>
              <a:rPr lang="en-US" altLang="zh-CN" sz="2400" dirty="0">
                <a:latin typeface="微软雅黑" panose="020B0503020204020204" pitchFamily="34" charset="-122"/>
                <a:ea typeface="微软雅黑" panose="020B0503020204020204" pitchFamily="34" charset="-122"/>
              </a:rPr>
              <a:t>2016</a:t>
            </a:r>
            <a:r>
              <a:rPr lang="zh-CN" altLang="en-US" sz="2400" dirty="0">
                <a:latin typeface="微软雅黑" panose="020B0503020204020204" pitchFamily="34" charset="-122"/>
                <a:ea typeface="微软雅黑" panose="020B0503020204020204" pitchFamily="34" charset="-122"/>
              </a:rPr>
              <a:t>年我公司成功實施國家</a:t>
            </a:r>
            <a:r>
              <a:rPr lang="zh-CN" altLang="en-US" sz="2400">
                <a:latin typeface="微软雅黑" panose="020B0503020204020204" pitchFamily="34" charset="-122"/>
                <a:ea typeface="微软雅黑" panose="020B0503020204020204" pitchFamily="34" charset="-122"/>
              </a:rPr>
              <a:t>海洋局入海</a:t>
            </a:r>
            <a:r>
              <a:rPr lang="zh-CN" altLang="en-US" sz="2400" dirty="0">
                <a:latin typeface="微软雅黑" panose="020B0503020204020204" pitchFamily="34" charset="-122"/>
                <a:ea typeface="微软雅黑" panose="020B0503020204020204" pitchFamily="34" charset="-122"/>
              </a:rPr>
              <a:t>污染源在線監測試點站與示范站的建設任務，為我國海洋環境在線監測的發展起到積極地推動與示范作用。</a:t>
            </a:r>
            <a:endParaRPr lang="en-US" altLang="zh-CN" sz="2400"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cstate="print"/>
          <a:stretch>
            <a:fillRect/>
          </a:stretch>
        </p:blipFill>
        <p:spPr>
          <a:xfrm rot="1322761">
            <a:off x="8386787" y="2775801"/>
            <a:ext cx="2924855" cy="36673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0" name="矩形标注 19"/>
          <p:cNvSpPr/>
          <p:nvPr/>
        </p:nvSpPr>
        <p:spPr>
          <a:xfrm>
            <a:off x="6042404" y="1332212"/>
            <a:ext cx="2041420" cy="2782553"/>
          </a:xfrm>
          <a:prstGeom prst="wedgeRectCallout">
            <a:avLst>
              <a:gd name="adj1" fmla="val 150611"/>
              <a:gd name="adj2" fmla="val 49440"/>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p:cNvPicPr/>
          <p:nvPr/>
        </p:nvPicPr>
        <p:blipFill>
          <a:blip r:embed="rId4" cstate="print">
            <a:extLst>
              <a:ext uri="{28A0092B-C50C-407E-A947-70E740481C1C}">
                <a14:useLocalDpi xmlns:a14="http://schemas.microsoft.com/office/drawing/2010/main" val="0"/>
              </a:ext>
            </a:extLst>
          </a:blip>
          <a:stretch>
            <a:fillRect/>
          </a:stretch>
        </p:blipFill>
        <p:spPr>
          <a:xfrm>
            <a:off x="4489332" y="1244807"/>
            <a:ext cx="4253582" cy="2827717"/>
          </a:xfrm>
          <a:prstGeom prst="rect">
            <a:avLst/>
          </a:prstGeom>
          <a:ln w="88900" cap="sq" cmpd="thickThin">
            <a:solidFill>
              <a:srgbClr val="000000"/>
            </a:solidFill>
            <a:prstDash val="solid"/>
            <a:miter lim="800000"/>
            <a:headEnd/>
            <a:tailEnd/>
          </a:ln>
          <a:effectLst>
            <a:innerShdw blurRad="76200">
              <a:srgbClr val="000000"/>
            </a:innerShdw>
          </a:effectLst>
        </p:spPr>
      </p:pic>
      <p:grpSp>
        <p:nvGrpSpPr>
          <p:cNvPr id="25" name="组合 3"/>
          <p:cNvGrpSpPr/>
          <p:nvPr/>
        </p:nvGrpSpPr>
        <p:grpSpPr bwMode="auto">
          <a:xfrm>
            <a:off x="2034051" y="624205"/>
            <a:ext cx="492125" cy="319088"/>
            <a:chOff x="3017520" y="601990"/>
            <a:chExt cx="491490" cy="414010"/>
          </a:xfrm>
          <a:solidFill>
            <a:schemeClr val="accent5"/>
          </a:solidFill>
        </p:grpSpPr>
        <p:sp>
          <p:nvSpPr>
            <p:cNvPr id="26" name="燕尾形 25"/>
            <p:cNvSpPr/>
            <p:nvPr/>
          </p:nvSpPr>
          <p:spPr>
            <a:xfrm>
              <a:off x="3017520" y="601990"/>
              <a:ext cx="198181" cy="41401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7" name="燕尾形 26"/>
            <p:cNvSpPr/>
            <p:nvPr/>
          </p:nvSpPr>
          <p:spPr>
            <a:xfrm>
              <a:off x="3164967" y="601990"/>
              <a:ext cx="196596" cy="41401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8" name="燕尾形 27"/>
            <p:cNvSpPr/>
            <p:nvPr/>
          </p:nvSpPr>
          <p:spPr>
            <a:xfrm>
              <a:off x="3310828" y="601990"/>
              <a:ext cx="198182" cy="414010"/>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grpSp>
        <p:nvGrpSpPr>
          <p:cNvPr id="39" name="组合 3"/>
          <p:cNvGrpSpPr/>
          <p:nvPr/>
        </p:nvGrpSpPr>
        <p:grpSpPr bwMode="auto">
          <a:xfrm>
            <a:off x="2034051" y="624205"/>
            <a:ext cx="492125" cy="319088"/>
            <a:chOff x="3017520" y="601990"/>
            <a:chExt cx="491490" cy="414010"/>
          </a:xfrm>
          <a:solidFill>
            <a:srgbClr val="1602A6"/>
          </a:solidFill>
        </p:grpSpPr>
        <p:sp>
          <p:nvSpPr>
            <p:cNvPr id="40" name="燕尾形 1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1" name="燕尾形 1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2"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43"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典型項目</a:t>
            </a:r>
            <a:endParaRPr lang="en-US" altLang="zh-CN" sz="3200" b="1" dirty="0">
              <a:solidFill>
                <a:srgbClr val="141316"/>
              </a:solidFill>
              <a:latin typeface="微软雅黑" pitchFamily="34" charset="-122"/>
              <a:ea typeface="微软雅黑" pitchFamily="34" charset="-122"/>
            </a:endParaRPr>
          </a:p>
        </p:txBody>
      </p:sp>
      <p:sp>
        <p:nvSpPr>
          <p:cNvPr id="22" name="矩形 21"/>
          <p:cNvSpPr/>
          <p:nvPr/>
        </p:nvSpPr>
        <p:spPr>
          <a:xfrm>
            <a:off x="11010403" y="887599"/>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文本框 17"/>
          <p:cNvSpPr txBox="1"/>
          <p:nvPr/>
        </p:nvSpPr>
        <p:spPr>
          <a:xfrm>
            <a:off x="174831" y="1479827"/>
            <a:ext cx="3916876" cy="461665"/>
          </a:xfrm>
          <a:prstGeom prst="rect">
            <a:avLst/>
          </a:prstGeom>
          <a:noFill/>
        </p:spPr>
        <p:txBody>
          <a:bodyPr wrap="square" rtlCol="0">
            <a:spAutoFit/>
          </a:bodyPr>
          <a:lstStyle/>
          <a:p>
            <a:pPr marL="457200" indent="-457200">
              <a:buFont typeface="Wingdings" panose="05000000000000000000" pitchFamily="2" charset="2"/>
              <a:buChar char="u"/>
            </a:pPr>
            <a:r>
              <a:rPr lang="zh-CN" altLang="en-US" sz="2400" b="1" dirty="0">
                <a:solidFill>
                  <a:srgbClr val="1602A6"/>
                </a:solidFill>
                <a:latin typeface="微软雅黑" panose="020B0503020204020204" pitchFamily="34" charset="-122"/>
                <a:ea typeface="微软雅黑" panose="020B0503020204020204" pitchFamily="34" charset="-122"/>
              </a:rPr>
              <a:t>遼河試點站</a:t>
            </a:r>
            <a:r>
              <a:rPr lang="en-US" altLang="zh-CN" sz="2400" b="1" dirty="0">
                <a:solidFill>
                  <a:srgbClr val="1602A6"/>
                </a:solidFill>
                <a:latin typeface="微软雅黑" panose="020B0503020204020204" pitchFamily="34" charset="-122"/>
                <a:ea typeface="微软雅黑" panose="020B0503020204020204" pitchFamily="34" charset="-122"/>
              </a:rPr>
              <a:t>/</a:t>
            </a:r>
            <a:r>
              <a:rPr lang="zh-CN" altLang="en-US" sz="2400" b="1" dirty="0">
                <a:solidFill>
                  <a:srgbClr val="1602A6"/>
                </a:solidFill>
                <a:latin typeface="微软雅黑" panose="020B0503020204020204" pitchFamily="34" charset="-122"/>
                <a:ea typeface="微软雅黑" panose="020B0503020204020204" pitchFamily="34" charset="-122"/>
              </a:rPr>
              <a:t>示範站建設</a:t>
            </a:r>
          </a:p>
        </p:txBody>
      </p:sp>
    </p:spTree>
    <p:extLst>
      <p:ext uri="{BB962C8B-B14F-4D97-AF65-F5344CB8AC3E}">
        <p14:creationId xmlns:p14="http://schemas.microsoft.com/office/powerpoint/2010/main" val="378311373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bwMode="auto">
          <a:xfrm>
            <a:off x="2034051" y="624205"/>
            <a:ext cx="492125" cy="319088"/>
            <a:chOff x="3017520" y="601990"/>
            <a:chExt cx="491490" cy="414010"/>
          </a:xfrm>
          <a:solidFill>
            <a:srgbClr val="1602A6"/>
          </a:solidFill>
        </p:grpSpPr>
        <p:sp>
          <p:nvSpPr>
            <p:cNvPr id="6" name="燕尾形 1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7" name="燕尾形 1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8"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9"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典型項目</a:t>
            </a:r>
            <a:endParaRPr lang="en-US" altLang="zh-CN" sz="3200" b="1" dirty="0">
              <a:solidFill>
                <a:srgbClr val="141316"/>
              </a:solidFill>
              <a:latin typeface="微软雅黑" pitchFamily="34" charset="-122"/>
              <a:ea typeface="微软雅黑" pitchFamily="34" charset="-122"/>
            </a:endParaRPr>
          </a:p>
        </p:txBody>
      </p:sp>
      <p:sp>
        <p:nvSpPr>
          <p:cNvPr id="10" name="矩形 9"/>
          <p:cNvSpPr/>
          <p:nvPr/>
        </p:nvSpPr>
        <p:spPr>
          <a:xfrm>
            <a:off x="11010403" y="887599"/>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文本框 10"/>
          <p:cNvSpPr txBox="1"/>
          <p:nvPr/>
        </p:nvSpPr>
        <p:spPr>
          <a:xfrm>
            <a:off x="174831" y="1146114"/>
            <a:ext cx="3916876" cy="461665"/>
          </a:xfrm>
          <a:prstGeom prst="rect">
            <a:avLst/>
          </a:prstGeom>
          <a:noFill/>
        </p:spPr>
        <p:txBody>
          <a:bodyPr wrap="square" rtlCol="0">
            <a:spAutoFit/>
          </a:bodyPr>
          <a:lstStyle/>
          <a:p>
            <a:pPr marL="457200" indent="-457200">
              <a:buFont typeface="Wingdings" panose="05000000000000000000" pitchFamily="2" charset="2"/>
              <a:buChar char="u"/>
            </a:pPr>
            <a:r>
              <a:rPr lang="zh-CN" altLang="en-US" sz="2400" b="1" dirty="0">
                <a:solidFill>
                  <a:srgbClr val="1602A6"/>
                </a:solidFill>
                <a:latin typeface="微软雅黑" panose="020B0503020204020204" pitchFamily="34" charset="-122"/>
                <a:ea typeface="微软雅黑" panose="020B0503020204020204" pitchFamily="34" charset="-122"/>
              </a:rPr>
              <a:t>遼河試點站</a:t>
            </a:r>
            <a:r>
              <a:rPr lang="en-US" altLang="zh-CN" sz="2400" b="1" dirty="0">
                <a:solidFill>
                  <a:srgbClr val="1602A6"/>
                </a:solidFill>
                <a:latin typeface="微软雅黑" panose="020B0503020204020204" pitchFamily="34" charset="-122"/>
                <a:ea typeface="微软雅黑" panose="020B0503020204020204" pitchFamily="34" charset="-122"/>
              </a:rPr>
              <a:t>/</a:t>
            </a:r>
            <a:r>
              <a:rPr lang="zh-CN" altLang="en-US" sz="2400" b="1" dirty="0">
                <a:solidFill>
                  <a:srgbClr val="1602A6"/>
                </a:solidFill>
                <a:latin typeface="微软雅黑" panose="020B0503020204020204" pitchFamily="34" charset="-122"/>
                <a:ea typeface="微软雅黑" panose="020B0503020204020204" pitchFamily="34" charset="-122"/>
              </a:rPr>
              <a:t>示範站建設</a:t>
            </a:r>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279" y="1731763"/>
            <a:ext cx="3352917" cy="4254542"/>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03454" y="1731763"/>
            <a:ext cx="3365533" cy="4254542"/>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8245" y="1731763"/>
            <a:ext cx="3523292" cy="4254542"/>
          </a:xfrm>
          <a:prstGeom prst="rect">
            <a:avLst/>
          </a:prstGeom>
        </p:spPr>
      </p:pic>
      <p:sp>
        <p:nvSpPr>
          <p:cNvPr id="18" name="文本框 17"/>
          <p:cNvSpPr txBox="1"/>
          <p:nvPr/>
        </p:nvSpPr>
        <p:spPr>
          <a:xfrm>
            <a:off x="1914472" y="6063795"/>
            <a:ext cx="700287" cy="384721"/>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年报</a:t>
            </a:r>
          </a:p>
        </p:txBody>
      </p:sp>
      <p:sp>
        <p:nvSpPr>
          <p:cNvPr id="19" name="文本框 18"/>
          <p:cNvSpPr txBox="1"/>
          <p:nvPr/>
        </p:nvSpPr>
        <p:spPr>
          <a:xfrm>
            <a:off x="5801964" y="6063794"/>
            <a:ext cx="700287" cy="384721"/>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b="1" dirty="0"/>
              <a:t>月报</a:t>
            </a:r>
          </a:p>
        </p:txBody>
      </p:sp>
      <p:sp>
        <p:nvSpPr>
          <p:cNvPr id="20" name="文本框 19"/>
          <p:cNvSpPr txBox="1"/>
          <p:nvPr/>
        </p:nvSpPr>
        <p:spPr>
          <a:xfrm>
            <a:off x="9364249" y="6063794"/>
            <a:ext cx="1019616" cy="384721"/>
          </a:xfrm>
          <a:prstGeom prst="rect">
            <a:avLst/>
          </a:prstGeom>
          <a:noFill/>
        </p:spPr>
        <p:txBody>
          <a:bodyPr wrap="squar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b="1" dirty="0"/>
              <a:t>周報表</a:t>
            </a:r>
          </a:p>
        </p:txBody>
      </p:sp>
    </p:spTree>
    <p:extLst>
      <p:ext uri="{BB962C8B-B14F-4D97-AF65-F5344CB8AC3E}">
        <p14:creationId xmlns:p14="http://schemas.microsoft.com/office/powerpoint/2010/main" val="1416358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3"/>
          <p:cNvGrpSpPr/>
          <p:nvPr/>
        </p:nvGrpSpPr>
        <p:grpSpPr bwMode="auto">
          <a:xfrm>
            <a:off x="2008573" y="615474"/>
            <a:ext cx="492125" cy="319088"/>
            <a:chOff x="3017520" y="601990"/>
            <a:chExt cx="491490" cy="414010"/>
          </a:xfrm>
          <a:solidFill>
            <a:srgbClr val="1602A6"/>
          </a:solidFill>
        </p:grpSpPr>
        <p:sp>
          <p:nvSpPr>
            <p:cNvPr id="7" name="燕尾形 6"/>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8" name="燕尾形 7"/>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9" name="燕尾形 8"/>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1" name="矩形 10"/>
          <p:cNvSpPr/>
          <p:nvPr/>
        </p:nvSpPr>
        <p:spPr>
          <a:xfrm>
            <a:off x="408415" y="1273730"/>
            <a:ext cx="8974735" cy="461665"/>
          </a:xfrm>
          <a:prstGeom prst="rect">
            <a:avLst/>
          </a:prstGeom>
          <a:noFill/>
        </p:spPr>
        <p:txBody>
          <a:bodyPr wrap="square" rtlCol="0">
            <a:spAutoFit/>
          </a:bodyPr>
          <a:lstStyle/>
          <a:p>
            <a:r>
              <a:rPr lang="zh-CN" altLang="en-US" sz="2400" b="1" dirty="0">
                <a:solidFill>
                  <a:srgbClr val="1602A6"/>
                </a:solidFill>
                <a:latin typeface="微软雅黑" pitchFamily="34" charset="-122"/>
                <a:ea typeface="微软雅黑" pitchFamily="34" charset="-122"/>
              </a:rPr>
              <a:t>國家海洋局海洋環境保護司許國棟司長示範站視察指導工作</a:t>
            </a:r>
          </a:p>
        </p:txBody>
      </p:sp>
      <p:sp>
        <p:nvSpPr>
          <p:cNvPr id="13" name="矩形 12"/>
          <p:cNvSpPr/>
          <p:nvPr/>
        </p:nvSpPr>
        <p:spPr>
          <a:xfrm>
            <a:off x="10990178"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7511" t="20615"/>
          <a:stretch/>
        </p:blipFill>
        <p:spPr>
          <a:xfrm>
            <a:off x="408416" y="1815758"/>
            <a:ext cx="5781822" cy="3709523"/>
          </a:xfrm>
          <a:prstGeom prst="rect">
            <a:avLst/>
          </a:prstGeom>
          <a:ln>
            <a:noFill/>
          </a:ln>
          <a:effectLst>
            <a:softEdge rad="112500"/>
          </a:effectLst>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4960" y="2715065"/>
            <a:ext cx="5943600" cy="3962400"/>
          </a:xfrm>
          <a:prstGeom prst="rect">
            <a:avLst/>
          </a:prstGeom>
          <a:ln>
            <a:noFill/>
          </a:ln>
          <a:effectLst>
            <a:softEdge rad="112500"/>
          </a:effectLst>
        </p:spPr>
      </p:pic>
      <p:sp>
        <p:nvSpPr>
          <p:cNvPr id="12"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典型項目</a:t>
            </a:r>
            <a:endParaRPr lang="en-US" altLang="zh-CN" sz="3200" b="1" dirty="0">
              <a:solidFill>
                <a:srgbClr val="141316"/>
              </a:solidFill>
              <a:latin typeface="微软雅黑" pitchFamily="34" charset="-122"/>
              <a:ea typeface="微软雅黑" pitchFamily="34" charset="-122"/>
            </a:endParaRPr>
          </a:p>
        </p:txBody>
      </p:sp>
    </p:spTree>
    <p:extLst>
      <p:ext uri="{BB962C8B-B14F-4D97-AF65-F5344CB8AC3E}">
        <p14:creationId xmlns:p14="http://schemas.microsoft.com/office/powerpoint/2010/main" val="73300101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4480" y="1809899"/>
            <a:ext cx="8702040" cy="4636619"/>
          </a:xfrm>
          <a:prstGeom prst="ellipse">
            <a:avLst/>
          </a:prstGeom>
          <a:ln>
            <a:noFill/>
          </a:ln>
          <a:effectLst>
            <a:softEdge rad="112500"/>
          </a:effectLst>
        </p:spPr>
      </p:pic>
      <p:sp>
        <p:nvSpPr>
          <p:cNvPr id="11" name="矩形 10"/>
          <p:cNvSpPr/>
          <p:nvPr/>
        </p:nvSpPr>
        <p:spPr>
          <a:xfrm>
            <a:off x="408416" y="1273730"/>
            <a:ext cx="7958344" cy="461665"/>
          </a:xfrm>
          <a:prstGeom prst="rect">
            <a:avLst/>
          </a:prstGeom>
          <a:noFill/>
        </p:spPr>
        <p:txBody>
          <a:bodyPr wrap="square" rtlCol="0">
            <a:spAutoFit/>
          </a:bodyPr>
          <a:lstStyle/>
          <a:p>
            <a:r>
              <a:rPr lang="zh-CN" altLang="en-US" sz="2400" b="1" dirty="0">
                <a:solidFill>
                  <a:srgbClr val="1602A6"/>
                </a:solidFill>
                <a:latin typeface="微软雅黑" pitchFamily="34" charset="-122"/>
                <a:ea typeface="微软雅黑" pitchFamily="34" charset="-122"/>
              </a:rPr>
              <a:t>國家海洋環境監測中心關道明主任試點站視察指導工作</a:t>
            </a:r>
          </a:p>
        </p:txBody>
      </p:sp>
      <p:sp>
        <p:nvSpPr>
          <p:cNvPr id="13" name="矩形 12"/>
          <p:cNvSpPr/>
          <p:nvPr/>
        </p:nvSpPr>
        <p:spPr>
          <a:xfrm>
            <a:off x="10990178"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2" name="组合 3"/>
          <p:cNvGrpSpPr/>
          <p:nvPr/>
        </p:nvGrpSpPr>
        <p:grpSpPr bwMode="auto">
          <a:xfrm>
            <a:off x="2008573" y="615474"/>
            <a:ext cx="492125" cy="319088"/>
            <a:chOff x="3017520" y="601990"/>
            <a:chExt cx="491490" cy="414010"/>
          </a:xfrm>
          <a:solidFill>
            <a:srgbClr val="1602A6"/>
          </a:solidFill>
        </p:grpSpPr>
        <p:sp>
          <p:nvSpPr>
            <p:cNvPr id="14" name="燕尾形 6"/>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5" name="燕尾形 7"/>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6" name="燕尾形 8"/>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7"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典型項目</a:t>
            </a:r>
            <a:endParaRPr lang="en-US" altLang="zh-CN" sz="3200" b="1" dirty="0">
              <a:solidFill>
                <a:srgbClr val="141316"/>
              </a:solidFill>
              <a:latin typeface="微软雅黑" pitchFamily="34" charset="-122"/>
              <a:ea typeface="微软雅黑" pitchFamily="34" charset="-122"/>
            </a:endParaRPr>
          </a:p>
        </p:txBody>
      </p:sp>
    </p:spTree>
    <p:extLst>
      <p:ext uri="{BB962C8B-B14F-4D97-AF65-F5344CB8AC3E}">
        <p14:creationId xmlns:p14="http://schemas.microsoft.com/office/powerpoint/2010/main" val="562649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3"/>
          <p:cNvGrpSpPr/>
          <p:nvPr/>
        </p:nvGrpSpPr>
        <p:grpSpPr bwMode="auto">
          <a:xfrm>
            <a:off x="2034051" y="624205"/>
            <a:ext cx="492125" cy="319088"/>
            <a:chOff x="3017520" y="601990"/>
            <a:chExt cx="491490" cy="414010"/>
          </a:xfrm>
          <a:solidFill>
            <a:srgbClr val="1602A6"/>
          </a:solidFill>
        </p:grpSpPr>
        <p:sp>
          <p:nvSpPr>
            <p:cNvPr id="19" name="燕尾形 1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0" name="燕尾形 1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21"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22"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典型項目</a:t>
            </a:r>
            <a:endParaRPr lang="en-US" altLang="zh-CN" sz="3200" b="1" dirty="0">
              <a:solidFill>
                <a:srgbClr val="141316"/>
              </a:solidFill>
              <a:latin typeface="微软雅黑" pitchFamily="34" charset="-122"/>
              <a:ea typeface="微软雅黑" pitchFamily="34" charset="-122"/>
            </a:endParaRPr>
          </a:p>
        </p:txBody>
      </p:sp>
      <p:pic>
        <p:nvPicPr>
          <p:cNvPr id="25" name="图片 24"/>
          <p:cNvPicPr>
            <a:picLocks noChangeAspect="1"/>
          </p:cNvPicPr>
          <p:nvPr/>
        </p:nvPicPr>
        <p:blipFill rotWithShape="1">
          <a:blip r:embed="rId2" cstate="print">
            <a:extLst>
              <a:ext uri="{28A0092B-C50C-407E-A947-70E740481C1C}">
                <a14:useLocalDpi xmlns:a14="http://schemas.microsoft.com/office/drawing/2010/main" val="0"/>
              </a:ext>
            </a:extLst>
          </a:blip>
          <a:srcRect l="25951" t="14010" r="29116" b="8783"/>
          <a:stretch/>
        </p:blipFill>
        <p:spPr>
          <a:xfrm>
            <a:off x="9152194" y="2203953"/>
            <a:ext cx="2972366" cy="3937598"/>
          </a:xfrm>
          <a:prstGeom prst="rect">
            <a:avLst/>
          </a:prstGeom>
        </p:spPr>
      </p:pic>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5926" y="2203953"/>
            <a:ext cx="2953199" cy="3937598"/>
          </a:xfrm>
          <a:prstGeom prst="rect">
            <a:avLst/>
          </a:prstGeom>
        </p:spPr>
      </p:pic>
      <p:pic>
        <p:nvPicPr>
          <p:cNvPr id="27" name="图片 26"/>
          <p:cNvPicPr>
            <a:picLocks noChangeAspect="1"/>
          </p:cNvPicPr>
          <p:nvPr/>
        </p:nvPicPr>
        <p:blipFill rotWithShape="1">
          <a:blip r:embed="rId4" cstate="print">
            <a:extLst>
              <a:ext uri="{28A0092B-C50C-407E-A947-70E740481C1C}">
                <a14:useLocalDpi xmlns:a14="http://schemas.microsoft.com/office/drawing/2010/main" val="0"/>
              </a:ext>
            </a:extLst>
          </a:blip>
          <a:srcRect l="10939" r="8819" b="15933"/>
          <a:stretch/>
        </p:blipFill>
        <p:spPr>
          <a:xfrm>
            <a:off x="3485937" y="2203953"/>
            <a:ext cx="2818749" cy="3937597"/>
          </a:xfrm>
          <a:prstGeom prst="rect">
            <a:avLst/>
          </a:prstGeom>
        </p:spPr>
      </p:pic>
      <p:sp>
        <p:nvSpPr>
          <p:cNvPr id="14" name="文本框 13"/>
          <p:cNvSpPr txBox="1"/>
          <p:nvPr/>
        </p:nvSpPr>
        <p:spPr>
          <a:xfrm>
            <a:off x="212532" y="2203953"/>
            <a:ext cx="3112304" cy="3970318"/>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       海南省三亞市三亞河入海口水質浮標在線監測項目，在保證數據準確，系統穩定的前提下，該系統的例行維護周期可延長至</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個月以上。</a:t>
            </a:r>
            <a:endParaRPr lang="en-US" altLang="zh-CN" sz="24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74830" y="1522309"/>
            <a:ext cx="5017101" cy="461665"/>
          </a:xfrm>
          <a:prstGeom prst="rect">
            <a:avLst/>
          </a:prstGeom>
          <a:noFill/>
        </p:spPr>
        <p:txBody>
          <a:bodyPr wrap="square" rtlCol="0">
            <a:spAutoFit/>
          </a:bodyPr>
          <a:lstStyle/>
          <a:p>
            <a:pPr marL="457200" indent="-457200">
              <a:buFont typeface="Wingdings" panose="05000000000000000000" pitchFamily="2" charset="2"/>
              <a:buChar char="u"/>
            </a:pPr>
            <a:r>
              <a:rPr lang="zh-CN" altLang="en-US" sz="2400" b="1" dirty="0">
                <a:solidFill>
                  <a:srgbClr val="1602A6"/>
                </a:solidFill>
                <a:latin typeface="微软雅黑" panose="020B0503020204020204" pitchFamily="34" charset="-122"/>
                <a:ea typeface="微软雅黑" panose="020B0503020204020204" pitchFamily="34" charset="-122"/>
              </a:rPr>
              <a:t>三亞市水質在綫監測浮標系統</a:t>
            </a:r>
          </a:p>
        </p:txBody>
      </p:sp>
      <p:sp>
        <p:nvSpPr>
          <p:cNvPr id="16" name="矩形 15"/>
          <p:cNvSpPr/>
          <p:nvPr/>
        </p:nvSpPr>
        <p:spPr>
          <a:xfrm>
            <a:off x="11010403" y="887599"/>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894134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14999" y="1670738"/>
            <a:ext cx="4222353"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       鉴于渤海湾日益严重的环境问题，</a:t>
            </a:r>
            <a:r>
              <a:rPr lang="en-US" altLang="zh-CN" sz="2400" dirty="0">
                <a:latin typeface="微软雅黑" panose="020B0503020204020204" pitchFamily="34" charset="-122"/>
                <a:ea typeface="微软雅黑" panose="020B0503020204020204" pitchFamily="34" charset="-122"/>
              </a:rPr>
              <a:t>2016</a:t>
            </a:r>
            <a:r>
              <a:rPr lang="zh-CN" altLang="en-US" sz="2400" dirty="0">
                <a:latin typeface="微软雅黑" panose="020B0503020204020204" pitchFamily="34" charset="-122"/>
                <a:ea typeface="微软雅黑" panose="020B0503020204020204" pitchFamily="34" charset="-122"/>
              </a:rPr>
              <a:t>年，国家海洋局开始实施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渤海灣污染源在綫監測項目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，在已确定建设的</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个站位中，我公司承担其中</a:t>
            </a:r>
            <a:r>
              <a:rPr lang="en-US" altLang="zh-CN" sz="2400" dirty="0">
                <a:latin typeface="微软雅黑" panose="020B0503020204020204" pitchFamily="34" charset="-122"/>
                <a:ea typeface="微软雅黑" panose="020B0503020204020204" pitchFamily="34" charset="-122"/>
              </a:rPr>
              <a:t>7</a:t>
            </a:r>
            <a:r>
              <a:rPr lang="zh-CN" altLang="en-US" sz="2400" dirty="0">
                <a:latin typeface="微软雅黑" panose="020B0503020204020204" pitchFamily="34" charset="-122"/>
                <a:ea typeface="微软雅黑" panose="020B0503020204020204" pitchFamily="34" charset="-122"/>
              </a:rPr>
              <a:t>個站位的建设任务。</a:t>
            </a:r>
          </a:p>
        </p:txBody>
      </p:sp>
      <p:grpSp>
        <p:nvGrpSpPr>
          <p:cNvPr id="36" name="组合 3"/>
          <p:cNvGrpSpPr/>
          <p:nvPr/>
        </p:nvGrpSpPr>
        <p:grpSpPr bwMode="auto">
          <a:xfrm>
            <a:off x="2034051" y="624205"/>
            <a:ext cx="492125" cy="319088"/>
            <a:chOff x="3017520" y="601990"/>
            <a:chExt cx="491490" cy="414010"/>
          </a:xfrm>
          <a:solidFill>
            <a:srgbClr val="1602A6"/>
          </a:solidFill>
        </p:grpSpPr>
        <p:sp>
          <p:nvSpPr>
            <p:cNvPr id="37" name="燕尾形 1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8" name="燕尾形 1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9"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40"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典型項目</a:t>
            </a:r>
            <a:endParaRPr lang="en-US" altLang="zh-CN" sz="3200" b="1" dirty="0">
              <a:solidFill>
                <a:srgbClr val="141316"/>
              </a:solidFill>
              <a:latin typeface="微软雅黑" pitchFamily="34" charset="-122"/>
              <a:ea typeface="微软雅黑" pitchFamily="34" charset="-122"/>
            </a:endParaRPr>
          </a:p>
        </p:txBody>
      </p:sp>
      <p:sp>
        <p:nvSpPr>
          <p:cNvPr id="22" name="文本框 21"/>
          <p:cNvSpPr txBox="1"/>
          <p:nvPr/>
        </p:nvSpPr>
        <p:spPr>
          <a:xfrm>
            <a:off x="325010" y="1178431"/>
            <a:ext cx="4417017" cy="461665"/>
          </a:xfrm>
          <a:prstGeom prst="rect">
            <a:avLst/>
          </a:prstGeom>
          <a:noFill/>
        </p:spPr>
        <p:txBody>
          <a:bodyPr wrap="square" rtlCol="0">
            <a:spAutoFit/>
          </a:bodyPr>
          <a:lstStyle/>
          <a:p>
            <a:pPr marL="457200" indent="-457200">
              <a:buFont typeface="Wingdings" panose="05000000000000000000" pitchFamily="2" charset="2"/>
              <a:buChar char="u"/>
            </a:pPr>
            <a:r>
              <a:rPr lang="zh-CN" altLang="en-US" sz="2400" b="1" dirty="0">
                <a:solidFill>
                  <a:srgbClr val="1602A6"/>
                </a:solidFill>
                <a:latin typeface="微软雅黑" panose="020B0503020204020204" pitchFamily="34" charset="-122"/>
                <a:ea typeface="微软雅黑" panose="020B0503020204020204" pitchFamily="34" charset="-122"/>
              </a:rPr>
              <a:t>渤海灣污染源在綫監測項目</a:t>
            </a:r>
          </a:p>
        </p:txBody>
      </p:sp>
      <p:sp>
        <p:nvSpPr>
          <p:cNvPr id="23" name="矩形 22"/>
          <p:cNvSpPr/>
          <p:nvPr/>
        </p:nvSpPr>
        <p:spPr>
          <a:xfrm>
            <a:off x="11010403" y="887599"/>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9" name="图片 18" descr="C:\Users\baige\AppData\Local\Temp\WeChat Files\858010464351733328.jpg"/>
          <p:cNvPicPr/>
          <p:nvPr/>
        </p:nvPicPr>
        <p:blipFill>
          <a:blip r:embed="rId3" cstate="print">
            <a:extLst>
              <a:ext uri="{28A0092B-C50C-407E-A947-70E740481C1C}">
                <a14:useLocalDpi xmlns:a14="http://schemas.microsoft.com/office/drawing/2010/main" val="0"/>
              </a:ext>
            </a:extLst>
          </a:blip>
          <a:srcRect/>
          <a:stretch>
            <a:fillRect/>
          </a:stretch>
        </p:blipFill>
        <p:spPr>
          <a:xfrm>
            <a:off x="552128" y="4059417"/>
            <a:ext cx="3875525" cy="2356880"/>
          </a:xfrm>
          <a:prstGeom prst="rect">
            <a:avLst/>
          </a:prstGeom>
          <a:ln>
            <a:noFill/>
          </a:ln>
          <a:effectLst>
            <a:outerShdw blurRad="292100" dist="139700" dir="2700000" algn="tl" rotWithShape="0">
              <a:srgbClr val="333333">
                <a:alpha val="65000"/>
              </a:srgbClr>
            </a:outerShdw>
          </a:effectLst>
        </p:spPr>
      </p:pic>
      <p:grpSp>
        <p:nvGrpSpPr>
          <p:cNvPr id="5" name="组合 4"/>
          <p:cNvGrpSpPr/>
          <p:nvPr/>
        </p:nvGrpSpPr>
        <p:grpSpPr>
          <a:xfrm>
            <a:off x="4995196" y="1364407"/>
            <a:ext cx="6548283" cy="5027858"/>
            <a:chOff x="4871213" y="1243978"/>
            <a:chExt cx="6548283" cy="5027858"/>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1213" y="1243978"/>
              <a:ext cx="6548283" cy="5027858"/>
            </a:xfrm>
            <a:prstGeom prst="rect">
              <a:avLst/>
            </a:prstGeom>
          </p:spPr>
        </p:pic>
        <p:sp>
          <p:nvSpPr>
            <p:cNvPr id="4" name="矩形 3"/>
            <p:cNvSpPr/>
            <p:nvPr/>
          </p:nvSpPr>
          <p:spPr>
            <a:xfrm>
              <a:off x="7301692" y="3858633"/>
              <a:ext cx="898901" cy="6235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1602A6"/>
                  </a:solidFill>
                </a:rPr>
                <a:t>渤海</a:t>
              </a:r>
            </a:p>
          </p:txBody>
        </p:sp>
      </p:grpSp>
      <p:sp>
        <p:nvSpPr>
          <p:cNvPr id="3" name="星形: 五角 2"/>
          <p:cNvSpPr/>
          <p:nvPr/>
        </p:nvSpPr>
        <p:spPr>
          <a:xfrm>
            <a:off x="8933018" y="3588862"/>
            <a:ext cx="256221" cy="20647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星形: 五角 23"/>
          <p:cNvSpPr/>
          <p:nvPr/>
        </p:nvSpPr>
        <p:spPr>
          <a:xfrm>
            <a:off x="8726541" y="4149913"/>
            <a:ext cx="256221" cy="20647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星形: 五角 24"/>
          <p:cNvSpPr/>
          <p:nvPr/>
        </p:nvSpPr>
        <p:spPr>
          <a:xfrm>
            <a:off x="8269338" y="2590888"/>
            <a:ext cx="256221" cy="20647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星形: 五角 25"/>
          <p:cNvSpPr/>
          <p:nvPr/>
        </p:nvSpPr>
        <p:spPr>
          <a:xfrm>
            <a:off x="9091496" y="2145616"/>
            <a:ext cx="256221" cy="20647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星形: 五角 26"/>
          <p:cNvSpPr/>
          <p:nvPr/>
        </p:nvSpPr>
        <p:spPr>
          <a:xfrm>
            <a:off x="7002141" y="5557410"/>
            <a:ext cx="256221" cy="20647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星形: 五角 27"/>
          <p:cNvSpPr/>
          <p:nvPr/>
        </p:nvSpPr>
        <p:spPr>
          <a:xfrm>
            <a:off x="7375767" y="5901539"/>
            <a:ext cx="256221" cy="20647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星形: 五角 28"/>
          <p:cNvSpPr/>
          <p:nvPr/>
        </p:nvSpPr>
        <p:spPr>
          <a:xfrm>
            <a:off x="8280915" y="5228030"/>
            <a:ext cx="256221" cy="20647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977507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noChangeAspect="1"/>
          </p:cNvGrpSpPr>
          <p:nvPr/>
        </p:nvGrpSpPr>
        <p:grpSpPr>
          <a:xfrm>
            <a:off x="882713" y="1057165"/>
            <a:ext cx="8093647" cy="5303613"/>
            <a:chOff x="4074298" y="1254211"/>
            <a:chExt cx="6499715" cy="4650743"/>
          </a:xfrm>
        </p:grpSpPr>
        <p:sp>
          <p:nvSpPr>
            <p:cNvPr id="6" name="圆角矩形标注 1"/>
            <p:cNvSpPr/>
            <p:nvPr/>
          </p:nvSpPr>
          <p:spPr>
            <a:xfrm>
              <a:off x="8629797" y="1254211"/>
              <a:ext cx="830262" cy="1204913"/>
            </a:xfrm>
            <a:prstGeom prst="wedgeRoundRectCallout">
              <a:avLst>
                <a:gd name="adj1" fmla="val -199565"/>
                <a:gd name="adj2" fmla="val 560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pic>
          <p:nvPicPr>
            <p:cNvPr id="7" name="图片 6"/>
            <p:cNvPicPr>
              <a:picLocks noChangeAspect="1"/>
            </p:cNvPicPr>
            <p:nvPr/>
          </p:nvPicPr>
          <p:blipFill>
            <a:blip r:embed="rId2" cstate="print"/>
            <a:stretch>
              <a:fillRect/>
            </a:stretch>
          </p:blipFill>
          <p:spPr>
            <a:xfrm>
              <a:off x="8629797" y="1254211"/>
              <a:ext cx="834998" cy="11901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8" name="组合 24"/>
            <p:cNvGrpSpPr/>
            <p:nvPr/>
          </p:nvGrpSpPr>
          <p:grpSpPr bwMode="auto">
            <a:xfrm>
              <a:off x="4074298" y="1856668"/>
              <a:ext cx="6499715" cy="4048286"/>
              <a:chOff x="100447" y="2872484"/>
              <a:chExt cx="4615569" cy="3220812"/>
            </a:xfrm>
          </p:grpSpPr>
          <p:pic>
            <p:nvPicPr>
              <p:cNvPr id="10"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47" y="3391542"/>
                <a:ext cx="4462876" cy="233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9"/>
              <p:cNvGrpSpPr/>
              <p:nvPr/>
            </p:nvGrpSpPr>
            <p:grpSpPr bwMode="auto">
              <a:xfrm>
                <a:off x="3172193" y="4912182"/>
                <a:ext cx="640648" cy="591066"/>
                <a:chOff x="3571312" y="1556792"/>
                <a:chExt cx="640648" cy="591066"/>
              </a:xfrm>
            </p:grpSpPr>
            <p:pic>
              <p:nvPicPr>
                <p:cNvPr id="33" name="Picture 10" descr="MSI Guardian3"/>
                <p:cNvPicPr>
                  <a:picLocks noChangeAspect="1" noChangeArrowheads="1"/>
                </p:cNvPicPr>
                <p:nvPr/>
              </p:nvPicPr>
              <p:blipFill>
                <a:blip r:embed="rId4" cstate="print">
                  <a:extLst>
                    <a:ext uri="{28A0092B-C50C-407E-A947-70E740481C1C}">
                      <a14:useLocalDpi xmlns:a14="http://schemas.microsoft.com/office/drawing/2010/main" val="0"/>
                    </a:ext>
                  </a:extLst>
                </a:blip>
                <a:srcRect b="25369"/>
                <a:stretch>
                  <a:fillRect/>
                </a:stretch>
              </p:blipFill>
              <p:spPr bwMode="auto">
                <a:xfrm>
                  <a:off x="3643320" y="1556792"/>
                  <a:ext cx="498883" cy="5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Connector 11"/>
                <p:cNvCxnSpPr/>
                <p:nvPr/>
              </p:nvCxnSpPr>
              <p:spPr>
                <a:xfrm>
                  <a:off x="3571878" y="2148010"/>
                  <a:ext cx="640262"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2"/>
              <p:cNvGrpSpPr/>
              <p:nvPr/>
            </p:nvGrpSpPr>
            <p:grpSpPr bwMode="auto">
              <a:xfrm>
                <a:off x="1934231" y="5502230"/>
                <a:ext cx="640648" cy="591066"/>
                <a:chOff x="3571312" y="1556792"/>
                <a:chExt cx="640648" cy="591066"/>
              </a:xfrm>
            </p:grpSpPr>
            <p:pic>
              <p:nvPicPr>
                <p:cNvPr id="31" name="Picture 13" descr="MSI Guardian3"/>
                <p:cNvPicPr>
                  <a:picLocks noChangeAspect="1" noChangeArrowheads="1"/>
                </p:cNvPicPr>
                <p:nvPr/>
              </p:nvPicPr>
              <p:blipFill>
                <a:blip r:embed="rId4" cstate="print">
                  <a:extLst>
                    <a:ext uri="{28A0092B-C50C-407E-A947-70E740481C1C}">
                      <a14:useLocalDpi xmlns:a14="http://schemas.microsoft.com/office/drawing/2010/main" val="0"/>
                    </a:ext>
                  </a:extLst>
                </a:blip>
                <a:srcRect b="25369"/>
                <a:stretch>
                  <a:fillRect/>
                </a:stretch>
              </p:blipFill>
              <p:spPr bwMode="auto">
                <a:xfrm>
                  <a:off x="3643320" y="1556792"/>
                  <a:ext cx="498883" cy="5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Connector 14"/>
                <p:cNvCxnSpPr/>
                <p:nvPr/>
              </p:nvCxnSpPr>
              <p:spPr>
                <a:xfrm>
                  <a:off x="3570737" y="2147858"/>
                  <a:ext cx="641446"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15"/>
              <p:cNvGrpSpPr/>
              <p:nvPr/>
            </p:nvGrpSpPr>
            <p:grpSpPr bwMode="auto">
              <a:xfrm>
                <a:off x="371021" y="5206697"/>
                <a:ext cx="640648" cy="591066"/>
                <a:chOff x="3571312" y="1556792"/>
                <a:chExt cx="640648" cy="591066"/>
              </a:xfrm>
            </p:grpSpPr>
            <p:pic>
              <p:nvPicPr>
                <p:cNvPr id="29" name="Picture 16" descr="MSI Guardian3"/>
                <p:cNvPicPr>
                  <a:picLocks noChangeAspect="1" noChangeArrowheads="1"/>
                </p:cNvPicPr>
                <p:nvPr/>
              </p:nvPicPr>
              <p:blipFill>
                <a:blip r:embed="rId4" cstate="print">
                  <a:extLst>
                    <a:ext uri="{28A0092B-C50C-407E-A947-70E740481C1C}">
                      <a14:useLocalDpi xmlns:a14="http://schemas.microsoft.com/office/drawing/2010/main" val="0"/>
                    </a:ext>
                  </a:extLst>
                </a:blip>
                <a:srcRect b="25369"/>
                <a:stretch>
                  <a:fillRect/>
                </a:stretch>
              </p:blipFill>
              <p:spPr bwMode="auto">
                <a:xfrm>
                  <a:off x="3643320" y="1556792"/>
                  <a:ext cx="498883" cy="5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17"/>
                <p:cNvCxnSpPr/>
                <p:nvPr/>
              </p:nvCxnSpPr>
              <p:spPr>
                <a:xfrm>
                  <a:off x="3571754" y="2147893"/>
                  <a:ext cx="640263"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8"/>
              <p:cNvGrpSpPr/>
              <p:nvPr/>
            </p:nvGrpSpPr>
            <p:grpSpPr bwMode="auto">
              <a:xfrm>
                <a:off x="112077" y="4039590"/>
                <a:ext cx="640648" cy="591066"/>
                <a:chOff x="3571312" y="1556792"/>
                <a:chExt cx="640648" cy="591066"/>
              </a:xfrm>
            </p:grpSpPr>
            <p:pic>
              <p:nvPicPr>
                <p:cNvPr id="27" name="Picture 19" descr="MSI Guardian3"/>
                <p:cNvPicPr>
                  <a:picLocks noChangeAspect="1" noChangeArrowheads="1"/>
                </p:cNvPicPr>
                <p:nvPr/>
              </p:nvPicPr>
              <p:blipFill>
                <a:blip r:embed="rId4" cstate="print">
                  <a:extLst>
                    <a:ext uri="{28A0092B-C50C-407E-A947-70E740481C1C}">
                      <a14:useLocalDpi xmlns:a14="http://schemas.microsoft.com/office/drawing/2010/main" val="0"/>
                    </a:ext>
                  </a:extLst>
                </a:blip>
                <a:srcRect b="25369"/>
                <a:stretch>
                  <a:fillRect/>
                </a:stretch>
              </p:blipFill>
              <p:spPr bwMode="auto">
                <a:xfrm>
                  <a:off x="3643320" y="1556792"/>
                  <a:ext cx="498883" cy="5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20"/>
                <p:cNvCxnSpPr/>
                <p:nvPr/>
              </p:nvCxnSpPr>
              <p:spPr>
                <a:xfrm>
                  <a:off x="3571517" y="2148389"/>
                  <a:ext cx="640262"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21"/>
              <p:cNvGrpSpPr/>
              <p:nvPr/>
            </p:nvGrpSpPr>
            <p:grpSpPr bwMode="auto">
              <a:xfrm>
                <a:off x="1011669" y="3110271"/>
                <a:ext cx="640648" cy="591066"/>
                <a:chOff x="3571312" y="1556792"/>
                <a:chExt cx="640648" cy="591066"/>
              </a:xfrm>
            </p:grpSpPr>
            <p:pic>
              <p:nvPicPr>
                <p:cNvPr id="25" name="Picture 22" descr="MSI Guardian3"/>
                <p:cNvPicPr>
                  <a:picLocks noChangeAspect="1" noChangeArrowheads="1"/>
                </p:cNvPicPr>
                <p:nvPr/>
              </p:nvPicPr>
              <p:blipFill>
                <a:blip r:embed="rId4" cstate="print">
                  <a:extLst>
                    <a:ext uri="{28A0092B-C50C-407E-A947-70E740481C1C}">
                      <a14:useLocalDpi xmlns:a14="http://schemas.microsoft.com/office/drawing/2010/main" val="0"/>
                    </a:ext>
                  </a:extLst>
                </a:blip>
                <a:srcRect b="25369"/>
                <a:stretch>
                  <a:fillRect/>
                </a:stretch>
              </p:blipFill>
              <p:spPr bwMode="auto">
                <a:xfrm>
                  <a:off x="3643320" y="1556792"/>
                  <a:ext cx="498883" cy="5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3"/>
                <p:cNvCxnSpPr/>
                <p:nvPr/>
              </p:nvCxnSpPr>
              <p:spPr>
                <a:xfrm>
                  <a:off x="3571369" y="2148375"/>
                  <a:ext cx="640262"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24"/>
              <p:cNvGrpSpPr/>
              <p:nvPr/>
            </p:nvGrpSpPr>
            <p:grpSpPr bwMode="auto">
              <a:xfrm>
                <a:off x="2011561" y="2872484"/>
                <a:ext cx="640648" cy="591066"/>
                <a:chOff x="3571312" y="1556792"/>
                <a:chExt cx="640648" cy="591066"/>
              </a:xfrm>
            </p:grpSpPr>
            <p:pic>
              <p:nvPicPr>
                <p:cNvPr id="23" name="Picture 25" descr="MSI Guardian3"/>
                <p:cNvPicPr>
                  <a:picLocks noChangeAspect="1" noChangeArrowheads="1"/>
                </p:cNvPicPr>
                <p:nvPr/>
              </p:nvPicPr>
              <p:blipFill>
                <a:blip r:embed="rId4" cstate="print">
                  <a:extLst>
                    <a:ext uri="{28A0092B-C50C-407E-A947-70E740481C1C}">
                      <a14:useLocalDpi xmlns:a14="http://schemas.microsoft.com/office/drawing/2010/main" val="0"/>
                    </a:ext>
                  </a:extLst>
                </a:blip>
                <a:srcRect b="25369"/>
                <a:stretch>
                  <a:fillRect/>
                </a:stretch>
              </p:blipFill>
              <p:spPr bwMode="auto">
                <a:xfrm>
                  <a:off x="3643320" y="1556792"/>
                  <a:ext cx="498883" cy="5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Connector 26"/>
                <p:cNvCxnSpPr/>
                <p:nvPr/>
              </p:nvCxnSpPr>
              <p:spPr>
                <a:xfrm>
                  <a:off x="3571516" y="2147787"/>
                  <a:ext cx="640263"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27"/>
              <p:cNvGrpSpPr/>
              <p:nvPr/>
            </p:nvGrpSpPr>
            <p:grpSpPr bwMode="auto">
              <a:xfrm>
                <a:off x="3492517" y="3721494"/>
                <a:ext cx="640648" cy="591066"/>
                <a:chOff x="3571312" y="1556792"/>
                <a:chExt cx="640648" cy="591066"/>
              </a:xfrm>
            </p:grpSpPr>
            <p:pic>
              <p:nvPicPr>
                <p:cNvPr id="21" name="Picture 28" descr="MSI Guardian3"/>
                <p:cNvPicPr>
                  <a:picLocks noChangeAspect="1" noChangeArrowheads="1"/>
                </p:cNvPicPr>
                <p:nvPr/>
              </p:nvPicPr>
              <p:blipFill>
                <a:blip r:embed="rId4" cstate="print">
                  <a:extLst>
                    <a:ext uri="{28A0092B-C50C-407E-A947-70E740481C1C}">
                      <a14:useLocalDpi xmlns:a14="http://schemas.microsoft.com/office/drawing/2010/main" val="0"/>
                    </a:ext>
                  </a:extLst>
                </a:blip>
                <a:srcRect b="25369"/>
                <a:stretch>
                  <a:fillRect/>
                </a:stretch>
              </p:blipFill>
              <p:spPr bwMode="auto">
                <a:xfrm>
                  <a:off x="3643320" y="1556792"/>
                  <a:ext cx="498883" cy="5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9"/>
                <p:cNvCxnSpPr/>
                <p:nvPr/>
              </p:nvCxnSpPr>
              <p:spPr>
                <a:xfrm>
                  <a:off x="3571094" y="2147920"/>
                  <a:ext cx="641446"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30"/>
              <p:cNvGrpSpPr/>
              <p:nvPr/>
            </p:nvGrpSpPr>
            <p:grpSpPr bwMode="auto">
              <a:xfrm>
                <a:off x="4075368" y="3463550"/>
                <a:ext cx="640648" cy="591066"/>
                <a:chOff x="3571312" y="1556792"/>
                <a:chExt cx="640648" cy="591066"/>
              </a:xfrm>
            </p:grpSpPr>
            <p:pic>
              <p:nvPicPr>
                <p:cNvPr id="19" name="Picture 31" descr="MSI Guardian3"/>
                <p:cNvPicPr>
                  <a:picLocks noChangeAspect="1" noChangeArrowheads="1"/>
                </p:cNvPicPr>
                <p:nvPr/>
              </p:nvPicPr>
              <p:blipFill>
                <a:blip r:embed="rId4" cstate="print">
                  <a:extLst>
                    <a:ext uri="{28A0092B-C50C-407E-A947-70E740481C1C}">
                      <a14:useLocalDpi xmlns:a14="http://schemas.microsoft.com/office/drawing/2010/main" val="0"/>
                    </a:ext>
                  </a:extLst>
                </a:blip>
                <a:srcRect b="25369"/>
                <a:stretch>
                  <a:fillRect/>
                </a:stretch>
              </p:blipFill>
              <p:spPr bwMode="auto">
                <a:xfrm>
                  <a:off x="3643320" y="1556792"/>
                  <a:ext cx="498883" cy="59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Connector 32"/>
                <p:cNvCxnSpPr/>
                <p:nvPr/>
              </p:nvCxnSpPr>
              <p:spPr>
                <a:xfrm>
                  <a:off x="3571697" y="2147715"/>
                  <a:ext cx="640263" cy="0"/>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9" name="矩形 8"/>
            <p:cNvSpPr/>
            <p:nvPr/>
          </p:nvSpPr>
          <p:spPr>
            <a:xfrm>
              <a:off x="8936900" y="5465814"/>
              <a:ext cx="839645" cy="276999"/>
            </a:xfrm>
            <a:prstGeom prst="rect">
              <a:avLst/>
            </a:prstGeom>
            <a:solidFill>
              <a:srgbClr val="FFFF00"/>
            </a:solidFill>
            <a:ln>
              <a:solidFill>
                <a:schemeClr val="accent1">
                  <a:lumMod val="60000"/>
                  <a:lumOff val="40000"/>
                </a:schemeClr>
              </a:solidFill>
            </a:ln>
            <a:effectLst>
              <a:innerShdw blurRad="114300">
                <a:prstClr val="black"/>
              </a:innerShdw>
            </a:effectLst>
          </p:spPr>
          <p:txBody>
            <a:bodyPr>
              <a:spAutoFit/>
            </a:bodyPr>
            <a:lstStyle/>
            <a:p>
              <a:pPr eaLnBrk="1" fontAlgn="auto" hangingPunct="1">
                <a:spcBef>
                  <a:spcPts val="0"/>
                </a:spcBef>
                <a:spcAft>
                  <a:spcPts val="0"/>
                </a:spcAft>
                <a:defRPr/>
              </a:pPr>
              <a:r>
                <a:rPr lang="en-US" altLang="zh-CN" sz="1200" dirty="0">
                  <a:latin typeface="+mn-lt"/>
                  <a:ea typeface="+mn-ea"/>
                </a:rPr>
                <a:t>Singapore</a:t>
              </a:r>
              <a:endParaRPr lang="zh-CN" altLang="en-US" sz="1200" dirty="0">
                <a:latin typeface="+mn-lt"/>
                <a:ea typeface="+mn-ea"/>
              </a:endParaRPr>
            </a:p>
          </p:txBody>
        </p:sp>
      </p:grpSp>
      <p:sp>
        <p:nvSpPr>
          <p:cNvPr id="35" name="TextBox 31"/>
          <p:cNvSpPr txBox="1"/>
          <p:nvPr/>
        </p:nvSpPr>
        <p:spPr>
          <a:xfrm>
            <a:off x="10287577" y="2055154"/>
            <a:ext cx="553998" cy="4190829"/>
          </a:xfrm>
          <a:prstGeom prst="rect">
            <a:avLst/>
          </a:prstGeom>
          <a:noFill/>
        </p:spPr>
        <p:txBody>
          <a:bodyPr vert="eaVert" wrap="square" rtlCol="0">
            <a:spAutoFit/>
          </a:bodyPr>
          <a:lstStyle/>
          <a:p>
            <a:r>
              <a:rPr lang="zh-CN" altLang="en-US" sz="2400" dirty="0">
                <a:solidFill>
                  <a:srgbClr val="1602A6"/>
                </a:solidFill>
                <a:latin typeface="微软雅黑" pitchFamily="34" charset="-122"/>
                <a:ea typeface="微软雅黑" pitchFamily="34" charset="-122"/>
              </a:rPr>
              <a:t>新加坡海洋環境綜合觀測網</a:t>
            </a:r>
          </a:p>
        </p:txBody>
      </p:sp>
      <p:grpSp>
        <p:nvGrpSpPr>
          <p:cNvPr id="36" name="组合 3"/>
          <p:cNvGrpSpPr/>
          <p:nvPr/>
        </p:nvGrpSpPr>
        <p:grpSpPr bwMode="auto">
          <a:xfrm>
            <a:off x="2034051" y="624205"/>
            <a:ext cx="492125" cy="319088"/>
            <a:chOff x="3017520" y="601990"/>
            <a:chExt cx="491490" cy="414010"/>
          </a:xfrm>
          <a:solidFill>
            <a:srgbClr val="1602A6"/>
          </a:solidFill>
        </p:grpSpPr>
        <p:sp>
          <p:nvSpPr>
            <p:cNvPr id="37" name="燕尾形 1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8" name="燕尾形 1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9"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40"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典型項目</a:t>
            </a:r>
            <a:endParaRPr lang="en-US" altLang="zh-CN" sz="3200" b="1" dirty="0">
              <a:solidFill>
                <a:srgbClr val="141316"/>
              </a:solidFill>
              <a:latin typeface="微软雅黑" pitchFamily="34" charset="-122"/>
              <a:ea typeface="微软雅黑" pitchFamily="34" charset="-122"/>
            </a:endParaRPr>
          </a:p>
        </p:txBody>
      </p:sp>
      <p:sp>
        <p:nvSpPr>
          <p:cNvPr id="44" name="矩形 43"/>
          <p:cNvSpPr/>
          <p:nvPr/>
        </p:nvSpPr>
        <p:spPr>
          <a:xfrm>
            <a:off x="11010403" y="887599"/>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1309564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cstate="print"/>
          <a:stretch>
            <a:fillRect/>
          </a:stretch>
        </p:blipFill>
        <p:spPr>
          <a:xfrm>
            <a:off x="685800" y="1924057"/>
            <a:ext cx="3337560" cy="4435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椭圆形标注 11"/>
          <p:cNvSpPr/>
          <p:nvPr/>
        </p:nvSpPr>
        <p:spPr>
          <a:xfrm>
            <a:off x="5588000" y="1234439"/>
            <a:ext cx="5384800" cy="2355735"/>
          </a:xfrm>
          <a:prstGeom prst="wedgeEllipseCallout">
            <a:avLst>
              <a:gd name="adj1" fmla="val -102181"/>
              <a:gd name="adj2" fmla="val 49676"/>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dirty="0"/>
          </a:p>
        </p:txBody>
      </p:sp>
      <p:sp>
        <p:nvSpPr>
          <p:cNvPr id="6" name="内容占位符 5"/>
          <p:cNvSpPr>
            <a:spLocks noGrp="1"/>
          </p:cNvSpPr>
          <p:nvPr>
            <p:ph sz="half" idx="2"/>
          </p:nvPr>
        </p:nvSpPr>
        <p:spPr>
          <a:xfrm>
            <a:off x="5263225" y="4141671"/>
            <a:ext cx="6034350" cy="2362755"/>
          </a:xfrm>
        </p:spPr>
        <p:txBody>
          <a:bodyPr>
            <a:normAutofit fontScale="85000" lnSpcReduction="10000"/>
          </a:bodyPr>
          <a:lstStyle/>
          <a:p>
            <a:pPr marL="0" indent="0">
              <a:lnSpc>
                <a:spcPct val="110000"/>
              </a:lnSpc>
              <a:buNone/>
            </a:pPr>
            <a:r>
              <a:rPr lang="en-US" altLang="zh-CN" dirty="0">
                <a:solidFill>
                  <a:srgbClr val="1602A6"/>
                </a:solidFill>
                <a:latin typeface="微软雅黑" pitchFamily="34" charset="-122"/>
                <a:ea typeface="微软雅黑" pitchFamily="34" charset="-122"/>
              </a:rPr>
              <a:t>       </a:t>
            </a:r>
            <a:r>
              <a:rPr lang="zh-CN" altLang="en-US" dirty="0">
                <a:solidFill>
                  <a:srgbClr val="1602A6"/>
                </a:solidFill>
                <a:latin typeface="微软雅黑" pitchFamily="34" charset="-122"/>
                <a:ea typeface="微软雅黑" pitchFamily="34" charset="-122"/>
              </a:rPr>
              <a:t>山東深海海洋科技有限公司是致力於水環境在綫監測與管理的系統解決方案提供商。公司註冊資本</a:t>
            </a:r>
            <a:r>
              <a:rPr lang="en-US" altLang="zh-CN" dirty="0">
                <a:solidFill>
                  <a:srgbClr val="1602A6"/>
                </a:solidFill>
                <a:latin typeface="微软雅黑" pitchFamily="34" charset="-122"/>
                <a:ea typeface="微软雅黑" pitchFamily="34" charset="-122"/>
              </a:rPr>
              <a:t>1.24</a:t>
            </a:r>
            <a:r>
              <a:rPr lang="zh-CN" altLang="en-US" dirty="0">
                <a:solidFill>
                  <a:srgbClr val="1602A6"/>
                </a:solidFill>
                <a:latin typeface="微软雅黑" pitchFamily="34" charset="-122"/>
                <a:ea typeface="微软雅黑" pitchFamily="34" charset="-122"/>
              </a:rPr>
              <a:t>億元，佔地面積</a:t>
            </a:r>
            <a:r>
              <a:rPr lang="en-US" altLang="zh-CN" dirty="0">
                <a:solidFill>
                  <a:srgbClr val="1602A6"/>
                </a:solidFill>
                <a:latin typeface="微软雅黑" pitchFamily="34" charset="-122"/>
                <a:ea typeface="微软雅黑" pitchFamily="34" charset="-122"/>
              </a:rPr>
              <a:t>32</a:t>
            </a:r>
            <a:r>
              <a:rPr lang="zh-CN" altLang="en-US" dirty="0">
                <a:solidFill>
                  <a:srgbClr val="1602A6"/>
                </a:solidFill>
                <a:latin typeface="微软雅黑" pitchFamily="34" charset="-122"/>
                <a:ea typeface="微软雅黑" pitchFamily="34" charset="-122"/>
              </a:rPr>
              <a:t>畝，建設有标准实验室和生產製造基地，是一家融合海洋高端裝備研發製造、物聯網和大數據應用的新興高新技術企業。</a:t>
            </a:r>
            <a:endParaRPr lang="zh-CN" altLang="en-US" sz="2000" dirty="0">
              <a:solidFill>
                <a:srgbClr val="1602A6"/>
              </a:solidFill>
              <a:latin typeface="微软雅黑" pitchFamily="34" charset="-122"/>
              <a:ea typeface="微软雅黑" pitchFamily="34" charset="-122"/>
            </a:endParaRPr>
          </a:p>
        </p:txBody>
      </p:sp>
      <p:pic>
        <p:nvPicPr>
          <p:cNvPr id="10"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44160" y="1223585"/>
            <a:ext cx="5628640" cy="2714881"/>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grpSp>
        <p:nvGrpSpPr>
          <p:cNvPr id="7" name="组合 3"/>
          <p:cNvGrpSpPr/>
          <p:nvPr/>
        </p:nvGrpSpPr>
        <p:grpSpPr bwMode="auto">
          <a:xfrm>
            <a:off x="2034051" y="624205"/>
            <a:ext cx="492125" cy="319088"/>
            <a:chOff x="3017520" y="601990"/>
            <a:chExt cx="491490" cy="414010"/>
          </a:xfrm>
          <a:solidFill>
            <a:srgbClr val="1602A6"/>
          </a:solidFill>
        </p:grpSpPr>
        <p:sp>
          <p:nvSpPr>
            <p:cNvPr id="9" name="燕尾形 8"/>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 name="燕尾形 1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4" name="燕尾形 1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5"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公司簡介</a:t>
            </a:r>
          </a:p>
        </p:txBody>
      </p:sp>
      <p:sp>
        <p:nvSpPr>
          <p:cNvPr id="17" name="矩形 16"/>
          <p:cNvSpPr/>
          <p:nvPr/>
        </p:nvSpPr>
        <p:spPr>
          <a:xfrm>
            <a:off x="6722750" y="903429"/>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bwMode="auto">
          <a:xfrm>
            <a:off x="2008573" y="615474"/>
            <a:ext cx="492125" cy="319088"/>
            <a:chOff x="3017520" y="601990"/>
            <a:chExt cx="491490" cy="414010"/>
          </a:xfrm>
          <a:solidFill>
            <a:srgbClr val="1602A6"/>
          </a:solidFill>
        </p:grpSpPr>
        <p:sp>
          <p:nvSpPr>
            <p:cNvPr id="6" name="燕尾形 15"/>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7" name="燕尾形 16"/>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8" name="燕尾形 17"/>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9"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領導關懷</a:t>
            </a:r>
          </a:p>
        </p:txBody>
      </p:sp>
      <p:sp>
        <p:nvSpPr>
          <p:cNvPr id="10" name="矩形 9"/>
          <p:cNvSpPr/>
          <p:nvPr/>
        </p:nvSpPr>
        <p:spPr>
          <a:xfrm>
            <a:off x="10990178"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矩形 10"/>
          <p:cNvSpPr/>
          <p:nvPr/>
        </p:nvSpPr>
        <p:spPr>
          <a:xfrm>
            <a:off x="294468" y="1200249"/>
            <a:ext cx="9581052" cy="461665"/>
          </a:xfrm>
          <a:prstGeom prst="rect">
            <a:avLst/>
          </a:prstGeom>
          <a:noFill/>
        </p:spPr>
        <p:txBody>
          <a:bodyPr wrap="square" rtlCol="0">
            <a:spAutoFit/>
          </a:bodyPr>
          <a:lstStyle/>
          <a:p>
            <a:r>
              <a:rPr lang="zh-CN" altLang="en-US" sz="2400" b="1" dirty="0">
                <a:solidFill>
                  <a:srgbClr val="1602A6"/>
                </a:solidFill>
                <a:latin typeface="微软雅黑" pitchFamily="34" charset="-122"/>
                <a:ea typeface="微软雅黑" pitchFamily="34" charset="-122"/>
              </a:rPr>
              <a:t>山東省海洋與漁業廳王守信廳長視察指導工作</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5687" y="1806789"/>
            <a:ext cx="6204414" cy="46533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9286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314" y="1680981"/>
            <a:ext cx="7869702" cy="482820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grpSp>
        <p:nvGrpSpPr>
          <p:cNvPr id="15" name="组合 3"/>
          <p:cNvGrpSpPr/>
          <p:nvPr/>
        </p:nvGrpSpPr>
        <p:grpSpPr bwMode="auto">
          <a:xfrm>
            <a:off x="2008573" y="615474"/>
            <a:ext cx="492125" cy="319088"/>
            <a:chOff x="3017520" y="601990"/>
            <a:chExt cx="491490" cy="414010"/>
          </a:xfrm>
          <a:solidFill>
            <a:srgbClr val="1602A6"/>
          </a:solidFill>
        </p:grpSpPr>
        <p:sp>
          <p:nvSpPr>
            <p:cNvPr id="16" name="燕尾形 15"/>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7" name="燕尾形 16"/>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8" name="燕尾形 17"/>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9"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領導關懷</a:t>
            </a:r>
          </a:p>
        </p:txBody>
      </p:sp>
      <p:sp>
        <p:nvSpPr>
          <p:cNvPr id="20" name="矩形 19"/>
          <p:cNvSpPr/>
          <p:nvPr/>
        </p:nvSpPr>
        <p:spPr>
          <a:xfrm>
            <a:off x="212532" y="1139843"/>
            <a:ext cx="9662988" cy="461665"/>
          </a:xfrm>
          <a:prstGeom prst="rect">
            <a:avLst/>
          </a:prstGeom>
          <a:noFill/>
        </p:spPr>
        <p:txBody>
          <a:bodyPr wrap="square" rtlCol="0">
            <a:spAutoFit/>
          </a:bodyPr>
          <a:lstStyle/>
          <a:p>
            <a:r>
              <a:rPr lang="zh-CN" altLang="en-US" sz="2400" b="1" dirty="0">
                <a:solidFill>
                  <a:srgbClr val="1602A6"/>
                </a:solidFill>
                <a:latin typeface="微软雅黑" pitchFamily="34" charset="-122"/>
                <a:ea typeface="微软雅黑" pitchFamily="34" charset="-122"/>
              </a:rPr>
              <a:t>煙臺市副市長陪同國家海洋局第三海洋研究所所長余興光視察指導工作</a:t>
            </a:r>
          </a:p>
        </p:txBody>
      </p:sp>
      <p:sp>
        <p:nvSpPr>
          <p:cNvPr id="11" name="矩形 10"/>
          <p:cNvSpPr/>
          <p:nvPr/>
        </p:nvSpPr>
        <p:spPr>
          <a:xfrm>
            <a:off x="10990178"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3"/>
          <p:cNvGrpSpPr/>
          <p:nvPr/>
        </p:nvGrpSpPr>
        <p:grpSpPr bwMode="auto">
          <a:xfrm>
            <a:off x="2008573" y="615474"/>
            <a:ext cx="492125" cy="319088"/>
            <a:chOff x="3017520" y="601990"/>
            <a:chExt cx="491490" cy="414010"/>
          </a:xfrm>
          <a:solidFill>
            <a:srgbClr val="1602A6"/>
          </a:solidFill>
        </p:grpSpPr>
        <p:sp>
          <p:nvSpPr>
            <p:cNvPr id="10" name="燕尾形 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 name="燕尾形 1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 name="燕尾形 1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3"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領導關懷</a:t>
            </a: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8573" y="1804008"/>
            <a:ext cx="7435402" cy="4596099"/>
          </a:xfrm>
          <a:prstGeom prst="rect">
            <a:avLst/>
          </a:prstGeom>
          <a:ln>
            <a:noFill/>
          </a:ln>
          <a:effectLst>
            <a:outerShdw blurRad="190500" algn="tl" rotWithShape="0">
              <a:srgbClr val="000000">
                <a:alpha val="70000"/>
              </a:srgbClr>
            </a:outerShdw>
          </a:effectLst>
        </p:spPr>
      </p:pic>
      <p:pic>
        <p:nvPicPr>
          <p:cNvPr id="7" name="内容占位符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7483352" y="1380410"/>
            <a:ext cx="3921246" cy="2614164"/>
          </a:xfrm>
          <a:prstGeom prst="ellipse">
            <a:avLst/>
          </a:prstGeom>
          <a:ln>
            <a:noFill/>
          </a:ln>
          <a:effectLst>
            <a:softEdge rad="112500"/>
          </a:effectLst>
        </p:spPr>
      </p:pic>
      <p:sp>
        <p:nvSpPr>
          <p:cNvPr id="16" name="矩形 15"/>
          <p:cNvSpPr/>
          <p:nvPr/>
        </p:nvSpPr>
        <p:spPr>
          <a:xfrm>
            <a:off x="408415" y="1273730"/>
            <a:ext cx="7665541" cy="461665"/>
          </a:xfrm>
          <a:prstGeom prst="rect">
            <a:avLst/>
          </a:prstGeom>
          <a:noFill/>
        </p:spPr>
        <p:txBody>
          <a:bodyPr wrap="square" rtlCol="0">
            <a:spAutoFit/>
          </a:bodyPr>
          <a:lstStyle/>
          <a:p>
            <a:r>
              <a:rPr lang="zh-CN" altLang="en-US" sz="2400" b="1" dirty="0">
                <a:solidFill>
                  <a:srgbClr val="1602A6"/>
                </a:solidFill>
                <a:latin typeface="微软雅黑" pitchFamily="34" charset="-122"/>
                <a:ea typeface="微软雅黑" pitchFamily="34" charset="-122"/>
              </a:rPr>
              <a:t>山東省海洋與漁業廳宋繼寶副廳長視察指導工作</a:t>
            </a:r>
          </a:p>
        </p:txBody>
      </p:sp>
      <p:sp>
        <p:nvSpPr>
          <p:cNvPr id="15" name="矩形 14"/>
          <p:cNvSpPr/>
          <p:nvPr/>
        </p:nvSpPr>
        <p:spPr>
          <a:xfrm>
            <a:off x="10990178"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3"/>
          <p:cNvGrpSpPr/>
          <p:nvPr/>
        </p:nvGrpSpPr>
        <p:grpSpPr bwMode="auto">
          <a:xfrm>
            <a:off x="2008573" y="615474"/>
            <a:ext cx="492125" cy="319088"/>
            <a:chOff x="3017520" y="601990"/>
            <a:chExt cx="491490" cy="414010"/>
          </a:xfrm>
          <a:solidFill>
            <a:srgbClr val="1602A6"/>
          </a:solidFill>
        </p:grpSpPr>
        <p:sp>
          <p:nvSpPr>
            <p:cNvPr id="10" name="燕尾形 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 name="燕尾形 1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 name="燕尾形 1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3"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領導關懷</a:t>
            </a:r>
          </a:p>
        </p:txBody>
      </p:sp>
      <p:sp>
        <p:nvSpPr>
          <p:cNvPr id="16" name="矩形 15"/>
          <p:cNvSpPr/>
          <p:nvPr/>
        </p:nvSpPr>
        <p:spPr>
          <a:xfrm>
            <a:off x="408415" y="1273730"/>
            <a:ext cx="7665541" cy="461665"/>
          </a:xfrm>
          <a:prstGeom prst="rect">
            <a:avLst/>
          </a:prstGeom>
          <a:noFill/>
        </p:spPr>
        <p:txBody>
          <a:bodyPr wrap="square" rtlCol="0">
            <a:spAutoFit/>
          </a:bodyPr>
          <a:lstStyle/>
          <a:p>
            <a:r>
              <a:rPr lang="zh-CN" altLang="en-US" sz="2400" b="1" dirty="0">
                <a:solidFill>
                  <a:srgbClr val="1602A6"/>
                </a:solidFill>
                <a:latin typeface="微软雅黑" pitchFamily="34" charset="-122"/>
                <a:ea typeface="微软雅黑" pitchFamily="34" charset="-122"/>
              </a:rPr>
              <a:t>山東省海洋與漁業廳姜清春副廳長視察指導工作</a:t>
            </a:r>
          </a:p>
        </p:txBody>
      </p:sp>
      <p:sp>
        <p:nvSpPr>
          <p:cNvPr id="15" name="矩形 14"/>
          <p:cNvSpPr/>
          <p:nvPr/>
        </p:nvSpPr>
        <p:spPr>
          <a:xfrm>
            <a:off x="10990178"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1315" t="1952" r="14080"/>
          <a:stretch>
            <a:fillRect/>
          </a:stretch>
        </p:blipFill>
        <p:spPr>
          <a:xfrm>
            <a:off x="348351" y="1668714"/>
            <a:ext cx="6164991" cy="4175025"/>
          </a:xfrm>
          <a:prstGeom prst="ellipse">
            <a:avLst/>
          </a:prstGeom>
          <a:ln>
            <a:noFill/>
          </a:ln>
          <a:effectLst>
            <a:softEdge rad="112500"/>
          </a:effectLst>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5332" t="14920" r="3568"/>
          <a:stretch>
            <a:fillRect/>
          </a:stretch>
        </p:blipFill>
        <p:spPr>
          <a:xfrm>
            <a:off x="5576817" y="2547557"/>
            <a:ext cx="6482516" cy="4036123"/>
          </a:xfrm>
          <a:prstGeom prst="ellipse">
            <a:avLst/>
          </a:prstGeom>
          <a:ln>
            <a:noFill/>
          </a:ln>
          <a:effectLst>
            <a:softEdge rad="112500"/>
          </a:effectLst>
        </p:spPr>
      </p:pic>
    </p:spTree>
  </p:cSld>
  <p:clrMapOvr>
    <a:masterClrMapping/>
  </p:clrMapOvr>
  <p:transition spd="slow">
    <p:wheel spokes="1"/>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3"/>
          <p:cNvSpPr>
            <a:spLocks noChangeAspect="1" noChangeArrowheads="1" noTextEdit="1"/>
          </p:cNvSpPr>
          <p:nvPr/>
        </p:nvSpPr>
        <p:spPr bwMode="auto">
          <a:xfrm>
            <a:off x="2883835" y="1156534"/>
            <a:ext cx="4814887" cy="514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0" name="组合 23"/>
          <p:cNvGrpSpPr/>
          <p:nvPr/>
        </p:nvGrpSpPr>
        <p:grpSpPr bwMode="auto">
          <a:xfrm>
            <a:off x="6828" y="3032760"/>
            <a:ext cx="7685604" cy="3433128"/>
            <a:chOff x="-12879" y="2962141"/>
            <a:chExt cx="7759315" cy="3503053"/>
          </a:xfrm>
        </p:grpSpPr>
        <p:sp>
          <p:nvSpPr>
            <p:cNvPr id="21" name="任意多边形 20"/>
            <p:cNvSpPr/>
            <p:nvPr/>
          </p:nvSpPr>
          <p:spPr>
            <a:xfrm>
              <a:off x="-12879" y="3025631"/>
              <a:ext cx="7759315" cy="3439563"/>
            </a:xfrm>
            <a:custGeom>
              <a:avLst/>
              <a:gdLst>
                <a:gd name="connsiteX0" fmla="*/ 7379594 w 7759253"/>
                <a:gd name="connsiteY0" fmla="*/ 0 h 3439553"/>
                <a:gd name="connsiteX1" fmla="*/ 7759253 w 7759253"/>
                <a:gd name="connsiteY1" fmla="*/ 1036839 h 3439553"/>
                <a:gd name="connsiteX2" fmla="*/ 7379594 w 7759253"/>
                <a:gd name="connsiteY2" fmla="*/ 978794 h 3439553"/>
                <a:gd name="connsiteX3" fmla="*/ 4580765 w 7759253"/>
                <a:gd name="connsiteY3" fmla="*/ 2362468 h 3439553"/>
                <a:gd name="connsiteX4" fmla="*/ 1278691 w 7759253"/>
                <a:gd name="connsiteY4" fmla="*/ 3422805 h 3439553"/>
                <a:gd name="connsiteX5" fmla="*/ 1252483 w 7759253"/>
                <a:gd name="connsiteY5" fmla="*/ 3439553 h 3439553"/>
                <a:gd name="connsiteX6" fmla="*/ 12114 w 7759253"/>
                <a:gd name="connsiteY6" fmla="*/ 3439553 h 3439553"/>
                <a:gd name="connsiteX7" fmla="*/ 0 w 7759253"/>
                <a:gd name="connsiteY7" fmla="*/ 2434107 h 3439553"/>
                <a:gd name="connsiteX8" fmla="*/ 4739425 w 7759253"/>
                <a:gd name="connsiteY8" fmla="*/ 2176529 h 3439553"/>
                <a:gd name="connsiteX9" fmla="*/ 6806216 w 7759253"/>
                <a:gd name="connsiteY9" fmla="*/ 856892 h 3439553"/>
                <a:gd name="connsiteX10" fmla="*/ 6497481 w 7759253"/>
                <a:gd name="connsiteY10" fmla="*/ 805019 h 343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59253" h="3439553">
                  <a:moveTo>
                    <a:pt x="7379594" y="0"/>
                  </a:moveTo>
                  <a:lnTo>
                    <a:pt x="7759253" y="1036839"/>
                  </a:lnTo>
                  <a:lnTo>
                    <a:pt x="7379594" y="978794"/>
                  </a:lnTo>
                  <a:cubicBezTo>
                    <a:pt x="6432863" y="2650707"/>
                    <a:pt x="5899567" y="2512200"/>
                    <a:pt x="4580765" y="2362468"/>
                  </a:cubicBezTo>
                  <a:cubicBezTo>
                    <a:pt x="3344388" y="2222095"/>
                    <a:pt x="1999009" y="2968585"/>
                    <a:pt x="1278691" y="3422805"/>
                  </a:cubicBezTo>
                  <a:lnTo>
                    <a:pt x="1252483" y="3439553"/>
                  </a:lnTo>
                  <a:lnTo>
                    <a:pt x="12114" y="3439553"/>
                  </a:lnTo>
                  <a:lnTo>
                    <a:pt x="0" y="2434107"/>
                  </a:lnTo>
                  <a:cubicBezTo>
                    <a:pt x="2106858" y="1592598"/>
                    <a:pt x="3292967" y="1957588"/>
                    <a:pt x="4739425" y="2176529"/>
                  </a:cubicBezTo>
                  <a:cubicBezTo>
                    <a:pt x="5936355" y="2058383"/>
                    <a:pt x="6339536" y="1356038"/>
                    <a:pt x="6806216" y="856892"/>
                  </a:cubicBezTo>
                  <a:lnTo>
                    <a:pt x="6497481" y="805019"/>
                  </a:lnTo>
                  <a:close/>
                </a:path>
              </a:pathLst>
            </a:custGeom>
            <a:gradFill>
              <a:gsLst>
                <a:gs pos="100000">
                  <a:srgbClr val="202022"/>
                </a:gs>
                <a:gs pos="0">
                  <a:schemeClr val="bg1">
                    <a:lumMod val="65000"/>
                  </a:schemeClr>
                </a:gs>
                <a:gs pos="27000">
                  <a:schemeClr val="tx1">
                    <a:lumMod val="85000"/>
                    <a:lumOff val="15000"/>
                  </a:schemeClr>
                </a:gs>
                <a:gs pos="71000">
                  <a:schemeClr val="bg1">
                    <a:lumMod val="5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任意多边形 21"/>
            <p:cNvSpPr/>
            <p:nvPr/>
          </p:nvSpPr>
          <p:spPr>
            <a:xfrm>
              <a:off x="7371805" y="3943059"/>
              <a:ext cx="374631" cy="119044"/>
            </a:xfrm>
            <a:custGeom>
              <a:avLst/>
              <a:gdLst>
                <a:gd name="connsiteX0" fmla="*/ 0 w 390525"/>
                <a:gd name="connsiteY0" fmla="*/ 0 h 133350"/>
                <a:gd name="connsiteX1" fmla="*/ 28575 w 390525"/>
                <a:gd name="connsiteY1" fmla="*/ 76200 h 133350"/>
                <a:gd name="connsiteX2" fmla="*/ 390525 w 390525"/>
                <a:gd name="connsiteY2" fmla="*/ 133350 h 133350"/>
                <a:gd name="connsiteX3" fmla="*/ 390525 w 390525"/>
                <a:gd name="connsiteY3" fmla="*/ 66675 h 133350"/>
                <a:gd name="connsiteX4" fmla="*/ 0 w 390525"/>
                <a:gd name="connsiteY4" fmla="*/ 0 h 133350"/>
                <a:gd name="connsiteX0-1" fmla="*/ 0 w 390525"/>
                <a:gd name="connsiteY0-2" fmla="*/ 0 h 133350"/>
                <a:gd name="connsiteX1-3" fmla="*/ 21432 w 390525"/>
                <a:gd name="connsiteY1-4" fmla="*/ 76200 h 133350"/>
                <a:gd name="connsiteX2-5" fmla="*/ 390525 w 390525"/>
                <a:gd name="connsiteY2-6" fmla="*/ 133350 h 133350"/>
                <a:gd name="connsiteX3-7" fmla="*/ 390525 w 390525"/>
                <a:gd name="connsiteY3-8" fmla="*/ 66675 h 133350"/>
                <a:gd name="connsiteX4-9" fmla="*/ 0 w 390525"/>
                <a:gd name="connsiteY4-10" fmla="*/ 0 h 133350"/>
                <a:gd name="connsiteX0-11" fmla="*/ 45243 w 369093"/>
                <a:gd name="connsiteY0-12" fmla="*/ 0 h 116681"/>
                <a:gd name="connsiteX1-13" fmla="*/ 0 w 369093"/>
                <a:gd name="connsiteY1-14" fmla="*/ 59531 h 116681"/>
                <a:gd name="connsiteX2-15" fmla="*/ 369093 w 369093"/>
                <a:gd name="connsiteY2-16" fmla="*/ 116681 h 116681"/>
                <a:gd name="connsiteX3-17" fmla="*/ 369093 w 369093"/>
                <a:gd name="connsiteY3-18" fmla="*/ 50006 h 116681"/>
                <a:gd name="connsiteX4-19" fmla="*/ 45243 w 369093"/>
                <a:gd name="connsiteY4-20" fmla="*/ 0 h 116681"/>
                <a:gd name="connsiteX0-21" fmla="*/ 0 w 371475"/>
                <a:gd name="connsiteY0-22" fmla="*/ 0 h 114299"/>
                <a:gd name="connsiteX1-23" fmla="*/ 2382 w 371475"/>
                <a:gd name="connsiteY1-24" fmla="*/ 57149 h 114299"/>
                <a:gd name="connsiteX2-25" fmla="*/ 371475 w 371475"/>
                <a:gd name="connsiteY2-26" fmla="*/ 114299 h 114299"/>
                <a:gd name="connsiteX3-27" fmla="*/ 371475 w 371475"/>
                <a:gd name="connsiteY3-28" fmla="*/ 47624 h 114299"/>
                <a:gd name="connsiteX4-29" fmla="*/ 0 w 371475"/>
                <a:gd name="connsiteY4-30" fmla="*/ 0 h 114299"/>
                <a:gd name="connsiteX0-31" fmla="*/ 0 w 373856"/>
                <a:gd name="connsiteY0-32" fmla="*/ 0 h 114299"/>
                <a:gd name="connsiteX1-33" fmla="*/ 2382 w 373856"/>
                <a:gd name="connsiteY1-34" fmla="*/ 57149 h 114299"/>
                <a:gd name="connsiteX2-35" fmla="*/ 371475 w 373856"/>
                <a:gd name="connsiteY2-36" fmla="*/ 114299 h 114299"/>
                <a:gd name="connsiteX3-37" fmla="*/ 373856 w 373856"/>
                <a:gd name="connsiteY3-38" fmla="*/ 54768 h 114299"/>
                <a:gd name="connsiteX4-39" fmla="*/ 0 w 373856"/>
                <a:gd name="connsiteY4-40" fmla="*/ 0 h 114299"/>
                <a:gd name="connsiteX0-41" fmla="*/ 0 w 374085"/>
                <a:gd name="connsiteY0-42" fmla="*/ 0 h 119062"/>
                <a:gd name="connsiteX1-43" fmla="*/ 2382 w 374085"/>
                <a:gd name="connsiteY1-44" fmla="*/ 57149 h 119062"/>
                <a:gd name="connsiteX2-45" fmla="*/ 373856 w 374085"/>
                <a:gd name="connsiteY2-46" fmla="*/ 119062 h 119062"/>
                <a:gd name="connsiteX3-47" fmla="*/ 373856 w 374085"/>
                <a:gd name="connsiteY3-48" fmla="*/ 54768 h 119062"/>
                <a:gd name="connsiteX4-49" fmla="*/ 0 w 374085"/>
                <a:gd name="connsiteY4-50" fmla="*/ 0 h 119062"/>
                <a:gd name="connsiteX0-51" fmla="*/ 0 w 374085"/>
                <a:gd name="connsiteY0-52" fmla="*/ 0 h 119062"/>
                <a:gd name="connsiteX1-53" fmla="*/ 2382 w 374085"/>
                <a:gd name="connsiteY1-54" fmla="*/ 59530 h 119062"/>
                <a:gd name="connsiteX2-55" fmla="*/ 373856 w 374085"/>
                <a:gd name="connsiteY2-56" fmla="*/ 119062 h 119062"/>
                <a:gd name="connsiteX3-57" fmla="*/ 373856 w 374085"/>
                <a:gd name="connsiteY3-58" fmla="*/ 54768 h 119062"/>
                <a:gd name="connsiteX4-59" fmla="*/ 0 w 374085"/>
                <a:gd name="connsiteY4-60" fmla="*/ 0 h 119062"/>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374085" h="119062">
                  <a:moveTo>
                    <a:pt x="0" y="0"/>
                  </a:moveTo>
                  <a:lnTo>
                    <a:pt x="2382" y="59530"/>
                  </a:lnTo>
                  <a:lnTo>
                    <a:pt x="373856" y="119062"/>
                  </a:lnTo>
                  <a:cubicBezTo>
                    <a:pt x="374650" y="99218"/>
                    <a:pt x="373062" y="74612"/>
                    <a:pt x="373856" y="54768"/>
                  </a:cubicBezTo>
                  <a:lnTo>
                    <a:pt x="0" y="0"/>
                  </a:lnTo>
                  <a:close/>
                </a:path>
              </a:pathLst>
            </a:cu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任意多边形 22"/>
            <p:cNvSpPr/>
            <p:nvPr/>
          </p:nvSpPr>
          <p:spPr>
            <a:xfrm>
              <a:off x="6481262" y="3766875"/>
              <a:ext cx="376218" cy="122217"/>
            </a:xfrm>
            <a:custGeom>
              <a:avLst/>
              <a:gdLst>
                <a:gd name="connsiteX0" fmla="*/ 0 w 390525"/>
                <a:gd name="connsiteY0" fmla="*/ 0 h 133350"/>
                <a:gd name="connsiteX1" fmla="*/ 28575 w 390525"/>
                <a:gd name="connsiteY1" fmla="*/ 76200 h 133350"/>
                <a:gd name="connsiteX2" fmla="*/ 390525 w 390525"/>
                <a:gd name="connsiteY2" fmla="*/ 133350 h 133350"/>
                <a:gd name="connsiteX3" fmla="*/ 390525 w 390525"/>
                <a:gd name="connsiteY3" fmla="*/ 66675 h 133350"/>
                <a:gd name="connsiteX4" fmla="*/ 0 w 390525"/>
                <a:gd name="connsiteY4" fmla="*/ 0 h 133350"/>
                <a:gd name="connsiteX0-1" fmla="*/ 0 w 390525"/>
                <a:gd name="connsiteY0-2" fmla="*/ 0 h 133350"/>
                <a:gd name="connsiteX1-3" fmla="*/ 21432 w 390525"/>
                <a:gd name="connsiteY1-4" fmla="*/ 76200 h 133350"/>
                <a:gd name="connsiteX2-5" fmla="*/ 390525 w 390525"/>
                <a:gd name="connsiteY2-6" fmla="*/ 133350 h 133350"/>
                <a:gd name="connsiteX3-7" fmla="*/ 390525 w 390525"/>
                <a:gd name="connsiteY3-8" fmla="*/ 66675 h 133350"/>
                <a:gd name="connsiteX4-9" fmla="*/ 0 w 390525"/>
                <a:gd name="connsiteY4-10" fmla="*/ 0 h 133350"/>
                <a:gd name="connsiteX0-11" fmla="*/ 45243 w 369093"/>
                <a:gd name="connsiteY0-12" fmla="*/ 0 h 116681"/>
                <a:gd name="connsiteX1-13" fmla="*/ 0 w 369093"/>
                <a:gd name="connsiteY1-14" fmla="*/ 59531 h 116681"/>
                <a:gd name="connsiteX2-15" fmla="*/ 369093 w 369093"/>
                <a:gd name="connsiteY2-16" fmla="*/ 116681 h 116681"/>
                <a:gd name="connsiteX3-17" fmla="*/ 369093 w 369093"/>
                <a:gd name="connsiteY3-18" fmla="*/ 50006 h 116681"/>
                <a:gd name="connsiteX4-19" fmla="*/ 45243 w 369093"/>
                <a:gd name="connsiteY4-20" fmla="*/ 0 h 116681"/>
                <a:gd name="connsiteX0-21" fmla="*/ 0 w 371475"/>
                <a:gd name="connsiteY0-22" fmla="*/ 0 h 114299"/>
                <a:gd name="connsiteX1-23" fmla="*/ 2382 w 371475"/>
                <a:gd name="connsiteY1-24" fmla="*/ 57149 h 114299"/>
                <a:gd name="connsiteX2-25" fmla="*/ 371475 w 371475"/>
                <a:gd name="connsiteY2-26" fmla="*/ 114299 h 114299"/>
                <a:gd name="connsiteX3-27" fmla="*/ 371475 w 371475"/>
                <a:gd name="connsiteY3-28" fmla="*/ 47624 h 114299"/>
                <a:gd name="connsiteX4-29" fmla="*/ 0 w 371475"/>
                <a:gd name="connsiteY4-30" fmla="*/ 0 h 114299"/>
                <a:gd name="connsiteX0-31" fmla="*/ 0 w 373856"/>
                <a:gd name="connsiteY0-32" fmla="*/ 0 h 114299"/>
                <a:gd name="connsiteX1-33" fmla="*/ 2382 w 373856"/>
                <a:gd name="connsiteY1-34" fmla="*/ 57149 h 114299"/>
                <a:gd name="connsiteX2-35" fmla="*/ 371475 w 373856"/>
                <a:gd name="connsiteY2-36" fmla="*/ 114299 h 114299"/>
                <a:gd name="connsiteX3-37" fmla="*/ 373856 w 373856"/>
                <a:gd name="connsiteY3-38" fmla="*/ 54768 h 114299"/>
                <a:gd name="connsiteX4-39" fmla="*/ 0 w 373856"/>
                <a:gd name="connsiteY4-40" fmla="*/ 0 h 114299"/>
                <a:gd name="connsiteX0-41" fmla="*/ 0 w 374085"/>
                <a:gd name="connsiteY0-42" fmla="*/ 0 h 119062"/>
                <a:gd name="connsiteX1-43" fmla="*/ 2382 w 374085"/>
                <a:gd name="connsiteY1-44" fmla="*/ 57149 h 119062"/>
                <a:gd name="connsiteX2-45" fmla="*/ 373856 w 374085"/>
                <a:gd name="connsiteY2-46" fmla="*/ 119062 h 119062"/>
                <a:gd name="connsiteX3-47" fmla="*/ 373856 w 374085"/>
                <a:gd name="connsiteY3-48" fmla="*/ 54768 h 119062"/>
                <a:gd name="connsiteX4-49" fmla="*/ 0 w 374085"/>
                <a:gd name="connsiteY4-50" fmla="*/ 0 h 119062"/>
                <a:gd name="connsiteX0-51" fmla="*/ 0 w 374085"/>
                <a:gd name="connsiteY0-52" fmla="*/ 0 h 119062"/>
                <a:gd name="connsiteX1-53" fmla="*/ 2382 w 374085"/>
                <a:gd name="connsiteY1-54" fmla="*/ 59530 h 119062"/>
                <a:gd name="connsiteX2-55" fmla="*/ 373856 w 374085"/>
                <a:gd name="connsiteY2-56" fmla="*/ 119062 h 119062"/>
                <a:gd name="connsiteX3-57" fmla="*/ 373856 w 374085"/>
                <a:gd name="connsiteY3-58" fmla="*/ 54768 h 119062"/>
                <a:gd name="connsiteX4-59" fmla="*/ 0 w 374085"/>
                <a:gd name="connsiteY4-60" fmla="*/ 0 h 119062"/>
                <a:gd name="connsiteX0-61" fmla="*/ 0 w 376466"/>
                <a:gd name="connsiteY0-62" fmla="*/ 0 h 121443"/>
                <a:gd name="connsiteX1-63" fmla="*/ 4763 w 376466"/>
                <a:gd name="connsiteY1-64" fmla="*/ 61911 h 121443"/>
                <a:gd name="connsiteX2-65" fmla="*/ 376237 w 376466"/>
                <a:gd name="connsiteY2-66" fmla="*/ 121443 h 121443"/>
                <a:gd name="connsiteX3-67" fmla="*/ 376237 w 376466"/>
                <a:gd name="connsiteY3-68" fmla="*/ 57149 h 121443"/>
                <a:gd name="connsiteX4-69" fmla="*/ 0 w 376466"/>
                <a:gd name="connsiteY4-70" fmla="*/ 0 h 121443"/>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376466" h="121443">
                  <a:moveTo>
                    <a:pt x="0" y="0"/>
                  </a:moveTo>
                  <a:lnTo>
                    <a:pt x="4763" y="61911"/>
                  </a:lnTo>
                  <a:lnTo>
                    <a:pt x="376237" y="121443"/>
                  </a:lnTo>
                  <a:cubicBezTo>
                    <a:pt x="377031" y="101599"/>
                    <a:pt x="375443" y="76993"/>
                    <a:pt x="376237" y="57149"/>
                  </a:cubicBezTo>
                  <a:lnTo>
                    <a:pt x="0" y="0"/>
                  </a:lnTo>
                  <a:close/>
                </a:path>
              </a:pathLst>
            </a:custGeom>
            <a:solidFill>
              <a:srgbClr val="2020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任意多边形 23"/>
            <p:cNvSpPr/>
            <p:nvPr/>
          </p:nvSpPr>
          <p:spPr>
            <a:xfrm>
              <a:off x="-12879" y="2962141"/>
              <a:ext cx="7759315" cy="3503053"/>
            </a:xfrm>
            <a:custGeom>
              <a:avLst/>
              <a:gdLst>
                <a:gd name="connsiteX0" fmla="*/ 0 w 7740203"/>
                <a:gd name="connsiteY0" fmla="*/ 2434107 h 3503053"/>
                <a:gd name="connsiteX1" fmla="*/ 4739425 w 7740203"/>
                <a:gd name="connsiteY1" fmla="*/ 2176529 h 3503053"/>
                <a:gd name="connsiteX2" fmla="*/ 6787166 w 7740203"/>
                <a:gd name="connsiteY2" fmla="*/ 888642 h 3503053"/>
                <a:gd name="connsiteX3" fmla="*/ 6503831 w 7740203"/>
                <a:gd name="connsiteY3" fmla="*/ 811369 h 3503053"/>
                <a:gd name="connsiteX4" fmla="*/ 7379594 w 7740203"/>
                <a:gd name="connsiteY4" fmla="*/ 0 h 3503053"/>
                <a:gd name="connsiteX5" fmla="*/ 7740203 w 7740203"/>
                <a:gd name="connsiteY5" fmla="*/ 1043189 h 3503053"/>
                <a:gd name="connsiteX6" fmla="*/ 7379594 w 7740203"/>
                <a:gd name="connsiteY6" fmla="*/ 978794 h 3503053"/>
                <a:gd name="connsiteX7" fmla="*/ 4288665 w 7740203"/>
                <a:gd name="connsiteY7" fmla="*/ 2305318 h 3503053"/>
                <a:gd name="connsiteX8" fmla="*/ 927279 w 7740203"/>
                <a:gd name="connsiteY8" fmla="*/ 3503053 h 3503053"/>
                <a:gd name="connsiteX9" fmla="*/ 12879 w 7740203"/>
                <a:gd name="connsiteY9" fmla="*/ 3503053 h 3503053"/>
                <a:gd name="connsiteX10" fmla="*/ 0 w 7740203"/>
                <a:gd name="connsiteY10" fmla="*/ 2434107 h 3503053"/>
                <a:gd name="connsiteX0-1" fmla="*/ 0 w 7740203"/>
                <a:gd name="connsiteY0-2" fmla="*/ 2434107 h 3503053"/>
                <a:gd name="connsiteX1-3" fmla="*/ 4739425 w 7740203"/>
                <a:gd name="connsiteY1-4" fmla="*/ 2176529 h 3503053"/>
                <a:gd name="connsiteX2-5" fmla="*/ 6787166 w 7740203"/>
                <a:gd name="connsiteY2-6" fmla="*/ 888642 h 3503053"/>
                <a:gd name="connsiteX3-7" fmla="*/ 6503831 w 7740203"/>
                <a:gd name="connsiteY3-8" fmla="*/ 811369 h 3503053"/>
                <a:gd name="connsiteX4-9" fmla="*/ 7379594 w 7740203"/>
                <a:gd name="connsiteY4-10" fmla="*/ 0 h 3503053"/>
                <a:gd name="connsiteX5-11" fmla="*/ 7740203 w 7740203"/>
                <a:gd name="connsiteY5-12" fmla="*/ 1043189 h 3503053"/>
                <a:gd name="connsiteX6-13" fmla="*/ 7379594 w 7740203"/>
                <a:gd name="connsiteY6-14" fmla="*/ 978794 h 3503053"/>
                <a:gd name="connsiteX7-15" fmla="*/ 4288665 w 7740203"/>
                <a:gd name="connsiteY7-16" fmla="*/ 2305318 h 3503053"/>
                <a:gd name="connsiteX8-17" fmla="*/ 927279 w 7740203"/>
                <a:gd name="connsiteY8-18" fmla="*/ 3503053 h 3503053"/>
                <a:gd name="connsiteX9-19" fmla="*/ 12879 w 7740203"/>
                <a:gd name="connsiteY9-20" fmla="*/ 3503053 h 3503053"/>
                <a:gd name="connsiteX10-21" fmla="*/ 0 w 7740203"/>
                <a:gd name="connsiteY10-22" fmla="*/ 2434107 h 3503053"/>
                <a:gd name="connsiteX0-23" fmla="*/ 0 w 7740203"/>
                <a:gd name="connsiteY0-24" fmla="*/ 2434107 h 3503053"/>
                <a:gd name="connsiteX1-25" fmla="*/ 4739425 w 7740203"/>
                <a:gd name="connsiteY1-26" fmla="*/ 2176529 h 3503053"/>
                <a:gd name="connsiteX2-27" fmla="*/ 6787166 w 7740203"/>
                <a:gd name="connsiteY2-28" fmla="*/ 888642 h 3503053"/>
                <a:gd name="connsiteX3-29" fmla="*/ 6503831 w 7740203"/>
                <a:gd name="connsiteY3-30" fmla="*/ 811369 h 3503053"/>
                <a:gd name="connsiteX4-31" fmla="*/ 7379594 w 7740203"/>
                <a:gd name="connsiteY4-32" fmla="*/ 0 h 3503053"/>
                <a:gd name="connsiteX5-33" fmla="*/ 7740203 w 7740203"/>
                <a:gd name="connsiteY5-34" fmla="*/ 1043189 h 3503053"/>
                <a:gd name="connsiteX6-35" fmla="*/ 7379594 w 7740203"/>
                <a:gd name="connsiteY6-36" fmla="*/ 978794 h 3503053"/>
                <a:gd name="connsiteX7-37" fmla="*/ 4288665 w 7740203"/>
                <a:gd name="connsiteY7-38" fmla="*/ 2305318 h 3503053"/>
                <a:gd name="connsiteX8-39" fmla="*/ 927279 w 7740203"/>
                <a:gd name="connsiteY8-40" fmla="*/ 3503053 h 3503053"/>
                <a:gd name="connsiteX9-41" fmla="*/ 12879 w 7740203"/>
                <a:gd name="connsiteY9-42" fmla="*/ 3503053 h 3503053"/>
                <a:gd name="connsiteX10-43" fmla="*/ 0 w 7740203"/>
                <a:gd name="connsiteY10-44" fmla="*/ 2434107 h 3503053"/>
                <a:gd name="connsiteX0-45" fmla="*/ 0 w 7740203"/>
                <a:gd name="connsiteY0-46" fmla="*/ 2434107 h 3503053"/>
                <a:gd name="connsiteX1-47" fmla="*/ 4739425 w 7740203"/>
                <a:gd name="connsiteY1-48" fmla="*/ 2176529 h 3503053"/>
                <a:gd name="connsiteX2-49" fmla="*/ 6787166 w 7740203"/>
                <a:gd name="connsiteY2-50" fmla="*/ 888642 h 3503053"/>
                <a:gd name="connsiteX3-51" fmla="*/ 6503831 w 7740203"/>
                <a:gd name="connsiteY3-52" fmla="*/ 811369 h 3503053"/>
                <a:gd name="connsiteX4-53" fmla="*/ 7379594 w 7740203"/>
                <a:gd name="connsiteY4-54" fmla="*/ 0 h 3503053"/>
                <a:gd name="connsiteX5-55" fmla="*/ 7740203 w 7740203"/>
                <a:gd name="connsiteY5-56" fmla="*/ 1043189 h 3503053"/>
                <a:gd name="connsiteX6-57" fmla="*/ 7379594 w 7740203"/>
                <a:gd name="connsiteY6-58" fmla="*/ 978794 h 3503053"/>
                <a:gd name="connsiteX7-59" fmla="*/ 4288665 w 7740203"/>
                <a:gd name="connsiteY7-60" fmla="*/ 2305318 h 3503053"/>
                <a:gd name="connsiteX8-61" fmla="*/ 927279 w 7740203"/>
                <a:gd name="connsiteY8-62" fmla="*/ 3503053 h 3503053"/>
                <a:gd name="connsiteX9-63" fmla="*/ 12879 w 7740203"/>
                <a:gd name="connsiteY9-64" fmla="*/ 3503053 h 3503053"/>
                <a:gd name="connsiteX10-65" fmla="*/ 0 w 7740203"/>
                <a:gd name="connsiteY10-66" fmla="*/ 2434107 h 3503053"/>
                <a:gd name="connsiteX0-67" fmla="*/ 0 w 7740203"/>
                <a:gd name="connsiteY0-68" fmla="*/ 2434107 h 3503053"/>
                <a:gd name="connsiteX1-69" fmla="*/ 4739425 w 7740203"/>
                <a:gd name="connsiteY1-70" fmla="*/ 2176529 h 3503053"/>
                <a:gd name="connsiteX2-71" fmla="*/ 6787166 w 7740203"/>
                <a:gd name="connsiteY2-72" fmla="*/ 888642 h 3503053"/>
                <a:gd name="connsiteX3-73" fmla="*/ 6503831 w 7740203"/>
                <a:gd name="connsiteY3-74" fmla="*/ 811369 h 3503053"/>
                <a:gd name="connsiteX4-75" fmla="*/ 7379594 w 7740203"/>
                <a:gd name="connsiteY4-76" fmla="*/ 0 h 3503053"/>
                <a:gd name="connsiteX5-77" fmla="*/ 7740203 w 7740203"/>
                <a:gd name="connsiteY5-78" fmla="*/ 1043189 h 3503053"/>
                <a:gd name="connsiteX6-79" fmla="*/ 7379594 w 7740203"/>
                <a:gd name="connsiteY6-80" fmla="*/ 978794 h 3503053"/>
                <a:gd name="connsiteX7-81" fmla="*/ 4288665 w 7740203"/>
                <a:gd name="connsiteY7-82" fmla="*/ 2305318 h 3503053"/>
                <a:gd name="connsiteX8-83" fmla="*/ 927279 w 7740203"/>
                <a:gd name="connsiteY8-84" fmla="*/ 3503053 h 3503053"/>
                <a:gd name="connsiteX9-85" fmla="*/ 12879 w 7740203"/>
                <a:gd name="connsiteY9-86" fmla="*/ 3503053 h 3503053"/>
                <a:gd name="connsiteX10-87" fmla="*/ 0 w 7740203"/>
                <a:gd name="connsiteY10-88" fmla="*/ 2434107 h 3503053"/>
                <a:gd name="connsiteX0-89" fmla="*/ 0 w 7740203"/>
                <a:gd name="connsiteY0-90" fmla="*/ 2434107 h 3503053"/>
                <a:gd name="connsiteX1-91" fmla="*/ 4739425 w 7740203"/>
                <a:gd name="connsiteY1-92" fmla="*/ 2176529 h 3503053"/>
                <a:gd name="connsiteX2-93" fmla="*/ 6806216 w 7740203"/>
                <a:gd name="connsiteY2-94" fmla="*/ 856892 h 3503053"/>
                <a:gd name="connsiteX3-95" fmla="*/ 6503831 w 7740203"/>
                <a:gd name="connsiteY3-96" fmla="*/ 811369 h 3503053"/>
                <a:gd name="connsiteX4-97" fmla="*/ 7379594 w 7740203"/>
                <a:gd name="connsiteY4-98" fmla="*/ 0 h 3503053"/>
                <a:gd name="connsiteX5-99" fmla="*/ 7740203 w 7740203"/>
                <a:gd name="connsiteY5-100" fmla="*/ 1043189 h 3503053"/>
                <a:gd name="connsiteX6-101" fmla="*/ 7379594 w 7740203"/>
                <a:gd name="connsiteY6-102" fmla="*/ 978794 h 3503053"/>
                <a:gd name="connsiteX7-103" fmla="*/ 4288665 w 7740203"/>
                <a:gd name="connsiteY7-104" fmla="*/ 2305318 h 3503053"/>
                <a:gd name="connsiteX8-105" fmla="*/ 927279 w 7740203"/>
                <a:gd name="connsiteY8-106" fmla="*/ 3503053 h 3503053"/>
                <a:gd name="connsiteX9-107" fmla="*/ 12879 w 7740203"/>
                <a:gd name="connsiteY9-108" fmla="*/ 3503053 h 3503053"/>
                <a:gd name="connsiteX10-109" fmla="*/ 0 w 7740203"/>
                <a:gd name="connsiteY10-110" fmla="*/ 2434107 h 3503053"/>
                <a:gd name="connsiteX0-111" fmla="*/ 0 w 7740203"/>
                <a:gd name="connsiteY0-112" fmla="*/ 2434107 h 3503053"/>
                <a:gd name="connsiteX1-113" fmla="*/ 4739425 w 7740203"/>
                <a:gd name="connsiteY1-114" fmla="*/ 2176529 h 3503053"/>
                <a:gd name="connsiteX2-115" fmla="*/ 6806216 w 7740203"/>
                <a:gd name="connsiteY2-116" fmla="*/ 856892 h 3503053"/>
                <a:gd name="connsiteX3-117" fmla="*/ 6497481 w 7740203"/>
                <a:gd name="connsiteY3-118" fmla="*/ 805019 h 3503053"/>
                <a:gd name="connsiteX4-119" fmla="*/ 7379594 w 7740203"/>
                <a:gd name="connsiteY4-120" fmla="*/ 0 h 3503053"/>
                <a:gd name="connsiteX5-121" fmla="*/ 7740203 w 7740203"/>
                <a:gd name="connsiteY5-122" fmla="*/ 1043189 h 3503053"/>
                <a:gd name="connsiteX6-123" fmla="*/ 7379594 w 7740203"/>
                <a:gd name="connsiteY6-124" fmla="*/ 978794 h 3503053"/>
                <a:gd name="connsiteX7-125" fmla="*/ 4288665 w 7740203"/>
                <a:gd name="connsiteY7-126" fmla="*/ 2305318 h 3503053"/>
                <a:gd name="connsiteX8-127" fmla="*/ 927279 w 7740203"/>
                <a:gd name="connsiteY8-128" fmla="*/ 3503053 h 3503053"/>
                <a:gd name="connsiteX9-129" fmla="*/ 12879 w 7740203"/>
                <a:gd name="connsiteY9-130" fmla="*/ 3503053 h 3503053"/>
                <a:gd name="connsiteX10-131" fmla="*/ 0 w 7740203"/>
                <a:gd name="connsiteY10-132" fmla="*/ 2434107 h 3503053"/>
                <a:gd name="connsiteX0-133" fmla="*/ 0 w 7759253"/>
                <a:gd name="connsiteY0-134" fmla="*/ 2434107 h 3503053"/>
                <a:gd name="connsiteX1-135" fmla="*/ 4739425 w 7759253"/>
                <a:gd name="connsiteY1-136" fmla="*/ 2176529 h 3503053"/>
                <a:gd name="connsiteX2-137" fmla="*/ 6806216 w 7759253"/>
                <a:gd name="connsiteY2-138" fmla="*/ 856892 h 3503053"/>
                <a:gd name="connsiteX3-139" fmla="*/ 6497481 w 7759253"/>
                <a:gd name="connsiteY3-140" fmla="*/ 805019 h 3503053"/>
                <a:gd name="connsiteX4-141" fmla="*/ 7379594 w 7759253"/>
                <a:gd name="connsiteY4-142" fmla="*/ 0 h 3503053"/>
                <a:gd name="connsiteX5-143" fmla="*/ 7759253 w 7759253"/>
                <a:gd name="connsiteY5-144" fmla="*/ 1036839 h 3503053"/>
                <a:gd name="connsiteX6-145" fmla="*/ 7379594 w 7759253"/>
                <a:gd name="connsiteY6-146" fmla="*/ 978794 h 3503053"/>
                <a:gd name="connsiteX7-147" fmla="*/ 4288665 w 7759253"/>
                <a:gd name="connsiteY7-148" fmla="*/ 2305318 h 3503053"/>
                <a:gd name="connsiteX8-149" fmla="*/ 927279 w 7759253"/>
                <a:gd name="connsiteY8-150" fmla="*/ 3503053 h 3503053"/>
                <a:gd name="connsiteX9-151" fmla="*/ 12879 w 7759253"/>
                <a:gd name="connsiteY9-152" fmla="*/ 3503053 h 3503053"/>
                <a:gd name="connsiteX10-153" fmla="*/ 0 w 7759253"/>
                <a:gd name="connsiteY10-154" fmla="*/ 2434107 h 3503053"/>
                <a:gd name="connsiteX0-155" fmla="*/ 0 w 7759253"/>
                <a:gd name="connsiteY0-156" fmla="*/ 2434107 h 3503053"/>
                <a:gd name="connsiteX1-157" fmla="*/ 4739425 w 7759253"/>
                <a:gd name="connsiteY1-158" fmla="*/ 2176529 h 3503053"/>
                <a:gd name="connsiteX2-159" fmla="*/ 6806216 w 7759253"/>
                <a:gd name="connsiteY2-160" fmla="*/ 856892 h 3503053"/>
                <a:gd name="connsiteX3-161" fmla="*/ 6497481 w 7759253"/>
                <a:gd name="connsiteY3-162" fmla="*/ 805019 h 3503053"/>
                <a:gd name="connsiteX4-163" fmla="*/ 7379594 w 7759253"/>
                <a:gd name="connsiteY4-164" fmla="*/ 0 h 3503053"/>
                <a:gd name="connsiteX5-165" fmla="*/ 7759253 w 7759253"/>
                <a:gd name="connsiteY5-166" fmla="*/ 1036839 h 3503053"/>
                <a:gd name="connsiteX6-167" fmla="*/ 7379594 w 7759253"/>
                <a:gd name="connsiteY6-168" fmla="*/ 978794 h 3503053"/>
                <a:gd name="connsiteX7-169" fmla="*/ 4288665 w 7759253"/>
                <a:gd name="connsiteY7-170" fmla="*/ 2305318 h 3503053"/>
                <a:gd name="connsiteX8-171" fmla="*/ 927279 w 7759253"/>
                <a:gd name="connsiteY8-172" fmla="*/ 3503053 h 3503053"/>
                <a:gd name="connsiteX9-173" fmla="*/ 12879 w 7759253"/>
                <a:gd name="connsiteY9-174" fmla="*/ 3503053 h 3503053"/>
                <a:gd name="connsiteX10-175" fmla="*/ 0 w 7759253"/>
                <a:gd name="connsiteY10-176" fmla="*/ 2434107 h 3503053"/>
                <a:gd name="connsiteX0-177" fmla="*/ 0 w 7759253"/>
                <a:gd name="connsiteY0-178" fmla="*/ 2434107 h 3503053"/>
                <a:gd name="connsiteX1-179" fmla="*/ 4739425 w 7759253"/>
                <a:gd name="connsiteY1-180" fmla="*/ 2176529 h 3503053"/>
                <a:gd name="connsiteX2-181" fmla="*/ 6806216 w 7759253"/>
                <a:gd name="connsiteY2-182" fmla="*/ 856892 h 3503053"/>
                <a:gd name="connsiteX3-183" fmla="*/ 6497481 w 7759253"/>
                <a:gd name="connsiteY3-184" fmla="*/ 805019 h 3503053"/>
                <a:gd name="connsiteX4-185" fmla="*/ 7379594 w 7759253"/>
                <a:gd name="connsiteY4-186" fmla="*/ 0 h 3503053"/>
                <a:gd name="connsiteX5-187" fmla="*/ 7759253 w 7759253"/>
                <a:gd name="connsiteY5-188" fmla="*/ 1036839 h 3503053"/>
                <a:gd name="connsiteX6-189" fmla="*/ 7379594 w 7759253"/>
                <a:gd name="connsiteY6-190" fmla="*/ 978794 h 3503053"/>
                <a:gd name="connsiteX7-191" fmla="*/ 4288665 w 7759253"/>
                <a:gd name="connsiteY7-192" fmla="*/ 2305318 h 3503053"/>
                <a:gd name="connsiteX8-193" fmla="*/ 927279 w 7759253"/>
                <a:gd name="connsiteY8-194" fmla="*/ 3503053 h 3503053"/>
                <a:gd name="connsiteX9-195" fmla="*/ 12879 w 7759253"/>
                <a:gd name="connsiteY9-196" fmla="*/ 3503053 h 3503053"/>
                <a:gd name="connsiteX10-197" fmla="*/ 0 w 7759253"/>
                <a:gd name="connsiteY10-198" fmla="*/ 2434107 h 3503053"/>
                <a:gd name="connsiteX0-199" fmla="*/ 0 w 7759253"/>
                <a:gd name="connsiteY0-200" fmla="*/ 2434107 h 3503053"/>
                <a:gd name="connsiteX1-201" fmla="*/ 4739425 w 7759253"/>
                <a:gd name="connsiteY1-202" fmla="*/ 2176529 h 3503053"/>
                <a:gd name="connsiteX2-203" fmla="*/ 6806216 w 7759253"/>
                <a:gd name="connsiteY2-204" fmla="*/ 856892 h 3503053"/>
                <a:gd name="connsiteX3-205" fmla="*/ 6497481 w 7759253"/>
                <a:gd name="connsiteY3-206" fmla="*/ 805019 h 3503053"/>
                <a:gd name="connsiteX4-207" fmla="*/ 7379594 w 7759253"/>
                <a:gd name="connsiteY4-208" fmla="*/ 0 h 3503053"/>
                <a:gd name="connsiteX5-209" fmla="*/ 7759253 w 7759253"/>
                <a:gd name="connsiteY5-210" fmla="*/ 1036839 h 3503053"/>
                <a:gd name="connsiteX6-211" fmla="*/ 7379594 w 7759253"/>
                <a:gd name="connsiteY6-212" fmla="*/ 978794 h 3503053"/>
                <a:gd name="connsiteX7-213" fmla="*/ 4288665 w 7759253"/>
                <a:gd name="connsiteY7-214" fmla="*/ 2305318 h 3503053"/>
                <a:gd name="connsiteX8-215" fmla="*/ 927279 w 7759253"/>
                <a:gd name="connsiteY8-216" fmla="*/ 3503053 h 3503053"/>
                <a:gd name="connsiteX9-217" fmla="*/ 12879 w 7759253"/>
                <a:gd name="connsiteY9-218" fmla="*/ 3503053 h 3503053"/>
                <a:gd name="connsiteX10-219" fmla="*/ 0 w 7759253"/>
                <a:gd name="connsiteY10-220" fmla="*/ 2434107 h 3503053"/>
                <a:gd name="connsiteX0-221" fmla="*/ 0 w 7759253"/>
                <a:gd name="connsiteY0-222" fmla="*/ 2434107 h 3503053"/>
                <a:gd name="connsiteX1-223" fmla="*/ 4739425 w 7759253"/>
                <a:gd name="connsiteY1-224" fmla="*/ 2176529 h 3503053"/>
                <a:gd name="connsiteX2-225" fmla="*/ 6806216 w 7759253"/>
                <a:gd name="connsiteY2-226" fmla="*/ 856892 h 3503053"/>
                <a:gd name="connsiteX3-227" fmla="*/ 6497481 w 7759253"/>
                <a:gd name="connsiteY3-228" fmla="*/ 805019 h 3503053"/>
                <a:gd name="connsiteX4-229" fmla="*/ 7379594 w 7759253"/>
                <a:gd name="connsiteY4-230" fmla="*/ 0 h 3503053"/>
                <a:gd name="connsiteX5-231" fmla="*/ 7759253 w 7759253"/>
                <a:gd name="connsiteY5-232" fmla="*/ 1036839 h 3503053"/>
                <a:gd name="connsiteX6-233" fmla="*/ 7379594 w 7759253"/>
                <a:gd name="connsiteY6-234" fmla="*/ 978794 h 3503053"/>
                <a:gd name="connsiteX7-235" fmla="*/ 4288665 w 7759253"/>
                <a:gd name="connsiteY7-236" fmla="*/ 2305318 h 3503053"/>
                <a:gd name="connsiteX8-237" fmla="*/ 927279 w 7759253"/>
                <a:gd name="connsiteY8-238" fmla="*/ 3503053 h 3503053"/>
                <a:gd name="connsiteX9-239" fmla="*/ 12879 w 7759253"/>
                <a:gd name="connsiteY9-240" fmla="*/ 3503053 h 3503053"/>
                <a:gd name="connsiteX10-241" fmla="*/ 0 w 7759253"/>
                <a:gd name="connsiteY10-242" fmla="*/ 2434107 h 3503053"/>
                <a:gd name="connsiteX0-243" fmla="*/ 0 w 7759253"/>
                <a:gd name="connsiteY0-244" fmla="*/ 2434107 h 3503053"/>
                <a:gd name="connsiteX1-245" fmla="*/ 4739425 w 7759253"/>
                <a:gd name="connsiteY1-246" fmla="*/ 2176529 h 3503053"/>
                <a:gd name="connsiteX2-247" fmla="*/ 6806216 w 7759253"/>
                <a:gd name="connsiteY2-248" fmla="*/ 856892 h 3503053"/>
                <a:gd name="connsiteX3-249" fmla="*/ 6497481 w 7759253"/>
                <a:gd name="connsiteY3-250" fmla="*/ 805019 h 3503053"/>
                <a:gd name="connsiteX4-251" fmla="*/ 7379594 w 7759253"/>
                <a:gd name="connsiteY4-252" fmla="*/ 0 h 3503053"/>
                <a:gd name="connsiteX5-253" fmla="*/ 7759253 w 7759253"/>
                <a:gd name="connsiteY5-254" fmla="*/ 1036839 h 3503053"/>
                <a:gd name="connsiteX6-255" fmla="*/ 7379594 w 7759253"/>
                <a:gd name="connsiteY6-256" fmla="*/ 978794 h 3503053"/>
                <a:gd name="connsiteX7-257" fmla="*/ 4288665 w 7759253"/>
                <a:gd name="connsiteY7-258" fmla="*/ 2305318 h 3503053"/>
                <a:gd name="connsiteX8-259" fmla="*/ 927279 w 7759253"/>
                <a:gd name="connsiteY8-260" fmla="*/ 3503053 h 3503053"/>
                <a:gd name="connsiteX9-261" fmla="*/ 12879 w 7759253"/>
                <a:gd name="connsiteY9-262" fmla="*/ 3503053 h 3503053"/>
                <a:gd name="connsiteX10-263" fmla="*/ 0 w 7759253"/>
                <a:gd name="connsiteY10-264" fmla="*/ 2434107 h 3503053"/>
                <a:gd name="connsiteX0-265" fmla="*/ 0 w 7759253"/>
                <a:gd name="connsiteY0-266" fmla="*/ 2434107 h 3503053"/>
                <a:gd name="connsiteX1-267" fmla="*/ 4739425 w 7759253"/>
                <a:gd name="connsiteY1-268" fmla="*/ 2176529 h 3503053"/>
                <a:gd name="connsiteX2-269" fmla="*/ 6806216 w 7759253"/>
                <a:gd name="connsiteY2-270" fmla="*/ 856892 h 3503053"/>
                <a:gd name="connsiteX3-271" fmla="*/ 6497481 w 7759253"/>
                <a:gd name="connsiteY3-272" fmla="*/ 805019 h 3503053"/>
                <a:gd name="connsiteX4-273" fmla="*/ 7379594 w 7759253"/>
                <a:gd name="connsiteY4-274" fmla="*/ 0 h 3503053"/>
                <a:gd name="connsiteX5-275" fmla="*/ 7759253 w 7759253"/>
                <a:gd name="connsiteY5-276" fmla="*/ 1036839 h 3503053"/>
                <a:gd name="connsiteX6-277" fmla="*/ 7379594 w 7759253"/>
                <a:gd name="connsiteY6-278" fmla="*/ 978794 h 3503053"/>
                <a:gd name="connsiteX7-279" fmla="*/ 4288665 w 7759253"/>
                <a:gd name="connsiteY7-280" fmla="*/ 2305318 h 3503053"/>
                <a:gd name="connsiteX8-281" fmla="*/ 927279 w 7759253"/>
                <a:gd name="connsiteY8-282" fmla="*/ 3503053 h 3503053"/>
                <a:gd name="connsiteX9-283" fmla="*/ 12879 w 7759253"/>
                <a:gd name="connsiteY9-284" fmla="*/ 3503053 h 3503053"/>
                <a:gd name="connsiteX10-285" fmla="*/ 0 w 7759253"/>
                <a:gd name="connsiteY10-286" fmla="*/ 2434107 h 3503053"/>
                <a:gd name="connsiteX0-287" fmla="*/ 0 w 7759253"/>
                <a:gd name="connsiteY0-288" fmla="*/ 2434107 h 3503053"/>
                <a:gd name="connsiteX1-289" fmla="*/ 4739425 w 7759253"/>
                <a:gd name="connsiteY1-290" fmla="*/ 2176529 h 3503053"/>
                <a:gd name="connsiteX2-291" fmla="*/ 6806216 w 7759253"/>
                <a:gd name="connsiteY2-292" fmla="*/ 856892 h 3503053"/>
                <a:gd name="connsiteX3-293" fmla="*/ 6497481 w 7759253"/>
                <a:gd name="connsiteY3-294" fmla="*/ 805019 h 3503053"/>
                <a:gd name="connsiteX4-295" fmla="*/ 7379594 w 7759253"/>
                <a:gd name="connsiteY4-296" fmla="*/ 0 h 3503053"/>
                <a:gd name="connsiteX5-297" fmla="*/ 7759253 w 7759253"/>
                <a:gd name="connsiteY5-298" fmla="*/ 1036839 h 3503053"/>
                <a:gd name="connsiteX6-299" fmla="*/ 7379594 w 7759253"/>
                <a:gd name="connsiteY6-300" fmla="*/ 978794 h 3503053"/>
                <a:gd name="connsiteX7-301" fmla="*/ 4288665 w 7759253"/>
                <a:gd name="connsiteY7-302" fmla="*/ 2305318 h 3503053"/>
                <a:gd name="connsiteX8-303" fmla="*/ 927279 w 7759253"/>
                <a:gd name="connsiteY8-304" fmla="*/ 3503053 h 3503053"/>
                <a:gd name="connsiteX9-305" fmla="*/ 12879 w 7759253"/>
                <a:gd name="connsiteY9-306" fmla="*/ 3503053 h 3503053"/>
                <a:gd name="connsiteX10-307" fmla="*/ 0 w 7759253"/>
                <a:gd name="connsiteY10-308" fmla="*/ 2434107 h 3503053"/>
                <a:gd name="connsiteX0-309" fmla="*/ 0 w 7759253"/>
                <a:gd name="connsiteY0-310" fmla="*/ 2434107 h 3503053"/>
                <a:gd name="connsiteX1-311" fmla="*/ 4739425 w 7759253"/>
                <a:gd name="connsiteY1-312" fmla="*/ 2176529 h 3503053"/>
                <a:gd name="connsiteX2-313" fmla="*/ 6806216 w 7759253"/>
                <a:gd name="connsiteY2-314" fmla="*/ 856892 h 3503053"/>
                <a:gd name="connsiteX3-315" fmla="*/ 6497481 w 7759253"/>
                <a:gd name="connsiteY3-316" fmla="*/ 805019 h 3503053"/>
                <a:gd name="connsiteX4-317" fmla="*/ 7379594 w 7759253"/>
                <a:gd name="connsiteY4-318" fmla="*/ 0 h 3503053"/>
                <a:gd name="connsiteX5-319" fmla="*/ 7759253 w 7759253"/>
                <a:gd name="connsiteY5-320" fmla="*/ 1036839 h 3503053"/>
                <a:gd name="connsiteX6-321" fmla="*/ 7379594 w 7759253"/>
                <a:gd name="connsiteY6-322" fmla="*/ 978794 h 3503053"/>
                <a:gd name="connsiteX7-323" fmla="*/ 4422015 w 7759253"/>
                <a:gd name="connsiteY7-324" fmla="*/ 2298968 h 3503053"/>
                <a:gd name="connsiteX8-325" fmla="*/ 927279 w 7759253"/>
                <a:gd name="connsiteY8-326" fmla="*/ 3503053 h 3503053"/>
                <a:gd name="connsiteX9-327" fmla="*/ 12879 w 7759253"/>
                <a:gd name="connsiteY9-328" fmla="*/ 3503053 h 3503053"/>
                <a:gd name="connsiteX10-329" fmla="*/ 0 w 7759253"/>
                <a:gd name="connsiteY10-330" fmla="*/ 2434107 h 3503053"/>
                <a:gd name="connsiteX0-331" fmla="*/ 0 w 7759253"/>
                <a:gd name="connsiteY0-332" fmla="*/ 2434107 h 3503053"/>
                <a:gd name="connsiteX1-333" fmla="*/ 4739425 w 7759253"/>
                <a:gd name="connsiteY1-334" fmla="*/ 2176529 h 3503053"/>
                <a:gd name="connsiteX2-335" fmla="*/ 6806216 w 7759253"/>
                <a:gd name="connsiteY2-336" fmla="*/ 856892 h 3503053"/>
                <a:gd name="connsiteX3-337" fmla="*/ 6497481 w 7759253"/>
                <a:gd name="connsiteY3-338" fmla="*/ 805019 h 3503053"/>
                <a:gd name="connsiteX4-339" fmla="*/ 7379594 w 7759253"/>
                <a:gd name="connsiteY4-340" fmla="*/ 0 h 3503053"/>
                <a:gd name="connsiteX5-341" fmla="*/ 7759253 w 7759253"/>
                <a:gd name="connsiteY5-342" fmla="*/ 1036839 h 3503053"/>
                <a:gd name="connsiteX6-343" fmla="*/ 7379594 w 7759253"/>
                <a:gd name="connsiteY6-344" fmla="*/ 978794 h 3503053"/>
                <a:gd name="connsiteX7-345" fmla="*/ 4422015 w 7759253"/>
                <a:gd name="connsiteY7-346" fmla="*/ 2298968 h 3503053"/>
                <a:gd name="connsiteX8-347" fmla="*/ 927279 w 7759253"/>
                <a:gd name="connsiteY8-348" fmla="*/ 3503053 h 3503053"/>
                <a:gd name="connsiteX9-349" fmla="*/ 12879 w 7759253"/>
                <a:gd name="connsiteY9-350" fmla="*/ 3503053 h 3503053"/>
                <a:gd name="connsiteX10-351" fmla="*/ 0 w 7759253"/>
                <a:gd name="connsiteY10-352" fmla="*/ 2434107 h 3503053"/>
                <a:gd name="connsiteX0-353" fmla="*/ 0 w 7759253"/>
                <a:gd name="connsiteY0-354" fmla="*/ 2434107 h 3503053"/>
                <a:gd name="connsiteX1-355" fmla="*/ 4739425 w 7759253"/>
                <a:gd name="connsiteY1-356" fmla="*/ 2176529 h 3503053"/>
                <a:gd name="connsiteX2-357" fmla="*/ 6806216 w 7759253"/>
                <a:gd name="connsiteY2-358" fmla="*/ 856892 h 3503053"/>
                <a:gd name="connsiteX3-359" fmla="*/ 6497481 w 7759253"/>
                <a:gd name="connsiteY3-360" fmla="*/ 805019 h 3503053"/>
                <a:gd name="connsiteX4-361" fmla="*/ 7379594 w 7759253"/>
                <a:gd name="connsiteY4-362" fmla="*/ 0 h 3503053"/>
                <a:gd name="connsiteX5-363" fmla="*/ 7759253 w 7759253"/>
                <a:gd name="connsiteY5-364" fmla="*/ 1036839 h 3503053"/>
                <a:gd name="connsiteX6-365" fmla="*/ 7379594 w 7759253"/>
                <a:gd name="connsiteY6-366" fmla="*/ 978794 h 3503053"/>
                <a:gd name="connsiteX7-367" fmla="*/ 4422015 w 7759253"/>
                <a:gd name="connsiteY7-368" fmla="*/ 2298968 h 3503053"/>
                <a:gd name="connsiteX8-369" fmla="*/ 927279 w 7759253"/>
                <a:gd name="connsiteY8-370" fmla="*/ 3503053 h 3503053"/>
                <a:gd name="connsiteX9-371" fmla="*/ 12879 w 7759253"/>
                <a:gd name="connsiteY9-372" fmla="*/ 3503053 h 3503053"/>
                <a:gd name="connsiteX10-373" fmla="*/ 0 w 7759253"/>
                <a:gd name="connsiteY10-374" fmla="*/ 2434107 h 3503053"/>
                <a:gd name="connsiteX0-375" fmla="*/ 0 w 7759253"/>
                <a:gd name="connsiteY0-376" fmla="*/ 2434107 h 3503053"/>
                <a:gd name="connsiteX1-377" fmla="*/ 4739425 w 7759253"/>
                <a:gd name="connsiteY1-378" fmla="*/ 2176529 h 3503053"/>
                <a:gd name="connsiteX2-379" fmla="*/ 6806216 w 7759253"/>
                <a:gd name="connsiteY2-380" fmla="*/ 856892 h 3503053"/>
                <a:gd name="connsiteX3-381" fmla="*/ 6497481 w 7759253"/>
                <a:gd name="connsiteY3-382" fmla="*/ 805019 h 3503053"/>
                <a:gd name="connsiteX4-383" fmla="*/ 7379594 w 7759253"/>
                <a:gd name="connsiteY4-384" fmla="*/ 0 h 3503053"/>
                <a:gd name="connsiteX5-385" fmla="*/ 7759253 w 7759253"/>
                <a:gd name="connsiteY5-386" fmla="*/ 1036839 h 3503053"/>
                <a:gd name="connsiteX6-387" fmla="*/ 7379594 w 7759253"/>
                <a:gd name="connsiteY6-388" fmla="*/ 978794 h 3503053"/>
                <a:gd name="connsiteX7-389" fmla="*/ 4809365 w 7759253"/>
                <a:gd name="connsiteY7-390" fmla="*/ 2349768 h 3503053"/>
                <a:gd name="connsiteX8-391" fmla="*/ 927279 w 7759253"/>
                <a:gd name="connsiteY8-392" fmla="*/ 3503053 h 3503053"/>
                <a:gd name="connsiteX9-393" fmla="*/ 12879 w 7759253"/>
                <a:gd name="connsiteY9-394" fmla="*/ 3503053 h 3503053"/>
                <a:gd name="connsiteX10-395" fmla="*/ 0 w 7759253"/>
                <a:gd name="connsiteY10-396" fmla="*/ 2434107 h 3503053"/>
                <a:gd name="connsiteX0-397" fmla="*/ 0 w 7759253"/>
                <a:gd name="connsiteY0-398" fmla="*/ 2434107 h 3503053"/>
                <a:gd name="connsiteX1-399" fmla="*/ 4739425 w 7759253"/>
                <a:gd name="connsiteY1-400" fmla="*/ 2176529 h 3503053"/>
                <a:gd name="connsiteX2-401" fmla="*/ 6806216 w 7759253"/>
                <a:gd name="connsiteY2-402" fmla="*/ 856892 h 3503053"/>
                <a:gd name="connsiteX3-403" fmla="*/ 6497481 w 7759253"/>
                <a:gd name="connsiteY3-404" fmla="*/ 805019 h 3503053"/>
                <a:gd name="connsiteX4-405" fmla="*/ 7379594 w 7759253"/>
                <a:gd name="connsiteY4-406" fmla="*/ 0 h 3503053"/>
                <a:gd name="connsiteX5-407" fmla="*/ 7759253 w 7759253"/>
                <a:gd name="connsiteY5-408" fmla="*/ 1036839 h 3503053"/>
                <a:gd name="connsiteX6-409" fmla="*/ 7379594 w 7759253"/>
                <a:gd name="connsiteY6-410" fmla="*/ 978794 h 3503053"/>
                <a:gd name="connsiteX7-411" fmla="*/ 4809365 w 7759253"/>
                <a:gd name="connsiteY7-412" fmla="*/ 2349768 h 3503053"/>
                <a:gd name="connsiteX8-413" fmla="*/ 927279 w 7759253"/>
                <a:gd name="connsiteY8-414" fmla="*/ 3503053 h 3503053"/>
                <a:gd name="connsiteX9-415" fmla="*/ 12879 w 7759253"/>
                <a:gd name="connsiteY9-416" fmla="*/ 3503053 h 3503053"/>
                <a:gd name="connsiteX10-417" fmla="*/ 0 w 7759253"/>
                <a:gd name="connsiteY10-418" fmla="*/ 2434107 h 3503053"/>
                <a:gd name="connsiteX0-419" fmla="*/ 0 w 7759253"/>
                <a:gd name="connsiteY0-420" fmla="*/ 2434107 h 3503053"/>
                <a:gd name="connsiteX1-421" fmla="*/ 4739425 w 7759253"/>
                <a:gd name="connsiteY1-422" fmla="*/ 2176529 h 3503053"/>
                <a:gd name="connsiteX2-423" fmla="*/ 6806216 w 7759253"/>
                <a:gd name="connsiteY2-424" fmla="*/ 856892 h 3503053"/>
                <a:gd name="connsiteX3-425" fmla="*/ 6497481 w 7759253"/>
                <a:gd name="connsiteY3-426" fmla="*/ 805019 h 3503053"/>
                <a:gd name="connsiteX4-427" fmla="*/ 7379594 w 7759253"/>
                <a:gd name="connsiteY4-428" fmla="*/ 0 h 3503053"/>
                <a:gd name="connsiteX5-429" fmla="*/ 7759253 w 7759253"/>
                <a:gd name="connsiteY5-430" fmla="*/ 1036839 h 3503053"/>
                <a:gd name="connsiteX6-431" fmla="*/ 7379594 w 7759253"/>
                <a:gd name="connsiteY6-432" fmla="*/ 978794 h 3503053"/>
                <a:gd name="connsiteX7-433" fmla="*/ 4809365 w 7759253"/>
                <a:gd name="connsiteY7-434" fmla="*/ 2349768 h 3503053"/>
                <a:gd name="connsiteX8-435" fmla="*/ 927279 w 7759253"/>
                <a:gd name="connsiteY8-436" fmla="*/ 3503053 h 3503053"/>
                <a:gd name="connsiteX9-437" fmla="*/ 12879 w 7759253"/>
                <a:gd name="connsiteY9-438" fmla="*/ 3503053 h 3503053"/>
                <a:gd name="connsiteX10-439" fmla="*/ 0 w 7759253"/>
                <a:gd name="connsiteY10-440" fmla="*/ 2434107 h 3503053"/>
                <a:gd name="connsiteX0-441" fmla="*/ 0 w 7759253"/>
                <a:gd name="connsiteY0-442" fmla="*/ 2434107 h 3503053"/>
                <a:gd name="connsiteX1-443" fmla="*/ 4739425 w 7759253"/>
                <a:gd name="connsiteY1-444" fmla="*/ 2176529 h 3503053"/>
                <a:gd name="connsiteX2-445" fmla="*/ 6806216 w 7759253"/>
                <a:gd name="connsiteY2-446" fmla="*/ 856892 h 3503053"/>
                <a:gd name="connsiteX3-447" fmla="*/ 6497481 w 7759253"/>
                <a:gd name="connsiteY3-448" fmla="*/ 805019 h 3503053"/>
                <a:gd name="connsiteX4-449" fmla="*/ 7379594 w 7759253"/>
                <a:gd name="connsiteY4-450" fmla="*/ 0 h 3503053"/>
                <a:gd name="connsiteX5-451" fmla="*/ 7759253 w 7759253"/>
                <a:gd name="connsiteY5-452" fmla="*/ 1036839 h 3503053"/>
                <a:gd name="connsiteX6-453" fmla="*/ 7379594 w 7759253"/>
                <a:gd name="connsiteY6-454" fmla="*/ 978794 h 3503053"/>
                <a:gd name="connsiteX7-455" fmla="*/ 4599815 w 7759253"/>
                <a:gd name="connsiteY7-456" fmla="*/ 2343418 h 3503053"/>
                <a:gd name="connsiteX8-457" fmla="*/ 927279 w 7759253"/>
                <a:gd name="connsiteY8-458" fmla="*/ 3503053 h 3503053"/>
                <a:gd name="connsiteX9-459" fmla="*/ 12879 w 7759253"/>
                <a:gd name="connsiteY9-460" fmla="*/ 3503053 h 3503053"/>
                <a:gd name="connsiteX10-461" fmla="*/ 0 w 7759253"/>
                <a:gd name="connsiteY10-462" fmla="*/ 2434107 h 3503053"/>
              </a:gdLst>
              <a:ahLst/>
              <a:cxnLst>
                <a:cxn ang="0">
                  <a:pos x="connsiteX0-441" y="connsiteY0-442"/>
                </a:cxn>
                <a:cxn ang="0">
                  <a:pos x="connsiteX1-443" y="connsiteY1-444"/>
                </a:cxn>
                <a:cxn ang="0">
                  <a:pos x="connsiteX2-445" y="connsiteY2-446"/>
                </a:cxn>
                <a:cxn ang="0">
                  <a:pos x="connsiteX3-447" y="connsiteY3-448"/>
                </a:cxn>
                <a:cxn ang="0">
                  <a:pos x="connsiteX4-449" y="connsiteY4-450"/>
                </a:cxn>
                <a:cxn ang="0">
                  <a:pos x="connsiteX5-451" y="connsiteY5-452"/>
                </a:cxn>
                <a:cxn ang="0">
                  <a:pos x="connsiteX6-453" y="connsiteY6-454"/>
                </a:cxn>
                <a:cxn ang="0">
                  <a:pos x="connsiteX7-455" y="connsiteY7-456"/>
                </a:cxn>
                <a:cxn ang="0">
                  <a:pos x="connsiteX8-457" y="connsiteY8-458"/>
                </a:cxn>
                <a:cxn ang="0">
                  <a:pos x="connsiteX9-459" y="connsiteY9-460"/>
                </a:cxn>
                <a:cxn ang="0">
                  <a:pos x="connsiteX10-461" y="connsiteY10-462"/>
                </a:cxn>
              </a:cxnLst>
              <a:rect l="l" t="t" r="r" b="b"/>
              <a:pathLst>
                <a:path w="7759253" h="3503053">
                  <a:moveTo>
                    <a:pt x="0" y="2434107"/>
                  </a:moveTo>
                  <a:cubicBezTo>
                    <a:pt x="2106858" y="1592598"/>
                    <a:pt x="3292967" y="1957588"/>
                    <a:pt x="4739425" y="2176529"/>
                  </a:cubicBezTo>
                  <a:cubicBezTo>
                    <a:pt x="5936355" y="2058383"/>
                    <a:pt x="6339536" y="1356038"/>
                    <a:pt x="6806216" y="856892"/>
                  </a:cubicBezTo>
                  <a:lnTo>
                    <a:pt x="6497481" y="805019"/>
                  </a:lnTo>
                  <a:lnTo>
                    <a:pt x="7379594" y="0"/>
                  </a:lnTo>
                  <a:lnTo>
                    <a:pt x="7759253" y="1036839"/>
                  </a:lnTo>
                  <a:lnTo>
                    <a:pt x="7379594" y="978794"/>
                  </a:lnTo>
                  <a:cubicBezTo>
                    <a:pt x="6432863" y="2650707"/>
                    <a:pt x="6050477" y="2528373"/>
                    <a:pt x="4599815" y="2343418"/>
                  </a:cubicBezTo>
                  <a:cubicBezTo>
                    <a:pt x="3149153" y="2158463"/>
                    <a:pt x="1603241" y="3065708"/>
                    <a:pt x="927279" y="3503053"/>
                  </a:cubicBezTo>
                  <a:lnTo>
                    <a:pt x="12879" y="3503053"/>
                  </a:lnTo>
                  <a:lnTo>
                    <a:pt x="0" y="2434107"/>
                  </a:lnTo>
                  <a:close/>
                </a:path>
              </a:pathLst>
            </a:custGeom>
            <a:gradFill>
              <a:gsLst>
                <a:gs pos="0">
                  <a:srgbClr val="202022"/>
                </a:gs>
                <a:gs pos="31000">
                  <a:schemeClr val="bg1">
                    <a:lumMod val="65000"/>
                  </a:schemeClr>
                </a:gs>
                <a:gs pos="51000">
                  <a:schemeClr val="tx1">
                    <a:lumMod val="85000"/>
                    <a:lumOff val="15000"/>
                  </a:schemeClr>
                </a:gs>
                <a:gs pos="100000">
                  <a:schemeClr val="bg1">
                    <a:lumMod val="5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5" name="组合 18"/>
          <p:cNvGrpSpPr/>
          <p:nvPr/>
        </p:nvGrpSpPr>
        <p:grpSpPr bwMode="auto">
          <a:xfrm>
            <a:off x="4187582" y="2632075"/>
            <a:ext cx="1078436" cy="2568575"/>
            <a:chOff x="4264100" y="2632835"/>
            <a:chExt cx="974129" cy="2567946"/>
          </a:xfrm>
          <a:solidFill>
            <a:schemeClr val="accent5"/>
          </a:solidFill>
        </p:grpSpPr>
        <p:sp>
          <p:nvSpPr>
            <p:cNvPr id="26" name="立方体 25"/>
            <p:cNvSpPr/>
            <p:nvPr/>
          </p:nvSpPr>
          <p:spPr>
            <a:xfrm flipH="1">
              <a:off x="4264100" y="2632835"/>
              <a:ext cx="974129" cy="2567946"/>
            </a:xfrm>
            <a:prstGeom prst="cube">
              <a:avLst>
                <a:gd name="adj" fmla="val 15241"/>
              </a:avLst>
            </a:prstGeom>
            <a:solidFill>
              <a:srgbClr val="1602A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27" name="任意多边形 26"/>
            <p:cNvSpPr/>
            <p:nvPr/>
          </p:nvSpPr>
          <p:spPr>
            <a:xfrm>
              <a:off x="4421658" y="2799330"/>
              <a:ext cx="816571" cy="489970"/>
            </a:xfrm>
            <a:custGeom>
              <a:avLst/>
              <a:gdLst>
                <a:gd name="connsiteX0" fmla="*/ 0 w 816571"/>
                <a:gd name="connsiteY0" fmla="*/ 0 h 859065"/>
                <a:gd name="connsiteX1" fmla="*/ 816010 w 816571"/>
                <a:gd name="connsiteY1" fmla="*/ 0 h 859065"/>
                <a:gd name="connsiteX2" fmla="*/ 816571 w 816571"/>
                <a:gd name="connsiteY2" fmla="*/ 10628 h 859065"/>
                <a:gd name="connsiteX3" fmla="*/ 101665 w 816571"/>
                <a:gd name="connsiteY3" fmla="*/ 849267 h 859065"/>
                <a:gd name="connsiteX4" fmla="*/ 0 w 816571"/>
                <a:gd name="connsiteY4" fmla="*/ 859065 h 85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571" h="859065">
                  <a:moveTo>
                    <a:pt x="0" y="0"/>
                  </a:moveTo>
                  <a:lnTo>
                    <a:pt x="816010" y="0"/>
                  </a:lnTo>
                  <a:lnTo>
                    <a:pt x="816571" y="10628"/>
                  </a:lnTo>
                  <a:cubicBezTo>
                    <a:pt x="816571" y="424304"/>
                    <a:pt x="509661" y="769445"/>
                    <a:pt x="101665" y="849267"/>
                  </a:cubicBezTo>
                  <a:lnTo>
                    <a:pt x="0" y="8590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grpSp>
        <p:nvGrpSpPr>
          <p:cNvPr id="28" name="组合 20"/>
          <p:cNvGrpSpPr/>
          <p:nvPr/>
        </p:nvGrpSpPr>
        <p:grpSpPr bwMode="auto">
          <a:xfrm>
            <a:off x="3287141" y="3289300"/>
            <a:ext cx="1090731" cy="1911350"/>
            <a:chOff x="3368805" y="3289299"/>
            <a:chExt cx="985782" cy="1911481"/>
          </a:xfrm>
        </p:grpSpPr>
        <p:sp>
          <p:nvSpPr>
            <p:cNvPr id="29" name="立方体 28"/>
            <p:cNvSpPr/>
            <p:nvPr/>
          </p:nvSpPr>
          <p:spPr>
            <a:xfrm flipH="1">
              <a:off x="3368805" y="3289299"/>
              <a:ext cx="974670" cy="1911481"/>
            </a:xfrm>
            <a:prstGeom prst="cube">
              <a:avLst>
                <a:gd name="adj" fmla="val 15241"/>
              </a:avLst>
            </a:prstGeom>
            <a:gradFill>
              <a:gsLst>
                <a:gs pos="89000">
                  <a:srgbClr val="202022"/>
                </a:gs>
                <a:gs pos="0">
                  <a:schemeClr val="tx1">
                    <a:lumMod val="50000"/>
                    <a:lumOff val="50000"/>
                  </a:schemeClr>
                </a:gs>
              </a:gsLst>
              <a:lin ang="78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0" name="任意多边形 29"/>
            <p:cNvSpPr/>
            <p:nvPr/>
          </p:nvSpPr>
          <p:spPr>
            <a:xfrm>
              <a:off x="3538016" y="3429000"/>
              <a:ext cx="816571" cy="489970"/>
            </a:xfrm>
            <a:custGeom>
              <a:avLst/>
              <a:gdLst>
                <a:gd name="connsiteX0" fmla="*/ 0 w 816571"/>
                <a:gd name="connsiteY0" fmla="*/ 0 h 859065"/>
                <a:gd name="connsiteX1" fmla="*/ 816010 w 816571"/>
                <a:gd name="connsiteY1" fmla="*/ 0 h 859065"/>
                <a:gd name="connsiteX2" fmla="*/ 816571 w 816571"/>
                <a:gd name="connsiteY2" fmla="*/ 10628 h 859065"/>
                <a:gd name="connsiteX3" fmla="*/ 101665 w 816571"/>
                <a:gd name="connsiteY3" fmla="*/ 849267 h 859065"/>
                <a:gd name="connsiteX4" fmla="*/ 0 w 816571"/>
                <a:gd name="connsiteY4" fmla="*/ 859065 h 85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571" h="859065">
                  <a:moveTo>
                    <a:pt x="0" y="0"/>
                  </a:moveTo>
                  <a:lnTo>
                    <a:pt x="816010" y="0"/>
                  </a:lnTo>
                  <a:lnTo>
                    <a:pt x="816571" y="10628"/>
                  </a:lnTo>
                  <a:cubicBezTo>
                    <a:pt x="816571" y="424304"/>
                    <a:pt x="509661" y="769445"/>
                    <a:pt x="101665" y="849267"/>
                  </a:cubicBezTo>
                  <a:lnTo>
                    <a:pt x="0" y="859065"/>
                  </a:lnTo>
                  <a:close/>
                </a:path>
              </a:pathLst>
            </a:custGeom>
            <a:gradFill>
              <a:gsLst>
                <a:gs pos="89000">
                  <a:schemeClr val="bg1">
                    <a:lumMod val="95000"/>
                    <a:alpha val="67000"/>
                  </a:schemeClr>
                </a:gs>
                <a:gs pos="45000">
                  <a:schemeClr val="bg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grpSp>
        <p:nvGrpSpPr>
          <p:cNvPr id="31" name="组合 21"/>
          <p:cNvGrpSpPr/>
          <p:nvPr/>
        </p:nvGrpSpPr>
        <p:grpSpPr bwMode="auto">
          <a:xfrm>
            <a:off x="2407995" y="3887788"/>
            <a:ext cx="1078436" cy="1312862"/>
            <a:chOff x="2485163" y="3888555"/>
            <a:chExt cx="974129" cy="1312226"/>
          </a:xfrm>
          <a:solidFill>
            <a:schemeClr val="accent5"/>
          </a:solidFill>
        </p:grpSpPr>
        <p:sp>
          <p:nvSpPr>
            <p:cNvPr id="32" name="立方体 31"/>
            <p:cNvSpPr/>
            <p:nvPr/>
          </p:nvSpPr>
          <p:spPr>
            <a:xfrm flipH="1">
              <a:off x="2485163" y="3888555"/>
              <a:ext cx="974129" cy="1312226"/>
            </a:xfrm>
            <a:prstGeom prst="cube">
              <a:avLst>
                <a:gd name="adj" fmla="val 15241"/>
              </a:avLst>
            </a:prstGeom>
            <a:solidFill>
              <a:srgbClr val="1602A6"/>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3" name="任意多边形 32"/>
            <p:cNvSpPr/>
            <p:nvPr/>
          </p:nvSpPr>
          <p:spPr>
            <a:xfrm>
              <a:off x="2631012" y="4024510"/>
              <a:ext cx="816571" cy="489970"/>
            </a:xfrm>
            <a:custGeom>
              <a:avLst/>
              <a:gdLst>
                <a:gd name="connsiteX0" fmla="*/ 0 w 816571"/>
                <a:gd name="connsiteY0" fmla="*/ 0 h 859065"/>
                <a:gd name="connsiteX1" fmla="*/ 816010 w 816571"/>
                <a:gd name="connsiteY1" fmla="*/ 0 h 859065"/>
                <a:gd name="connsiteX2" fmla="*/ 816571 w 816571"/>
                <a:gd name="connsiteY2" fmla="*/ 10628 h 859065"/>
                <a:gd name="connsiteX3" fmla="*/ 101665 w 816571"/>
                <a:gd name="connsiteY3" fmla="*/ 849267 h 859065"/>
                <a:gd name="connsiteX4" fmla="*/ 0 w 816571"/>
                <a:gd name="connsiteY4" fmla="*/ 859065 h 85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571" h="859065">
                  <a:moveTo>
                    <a:pt x="0" y="0"/>
                  </a:moveTo>
                  <a:lnTo>
                    <a:pt x="816010" y="0"/>
                  </a:lnTo>
                  <a:lnTo>
                    <a:pt x="816571" y="10628"/>
                  </a:lnTo>
                  <a:cubicBezTo>
                    <a:pt x="816571" y="424304"/>
                    <a:pt x="509661" y="769445"/>
                    <a:pt x="101665" y="849267"/>
                  </a:cubicBezTo>
                  <a:lnTo>
                    <a:pt x="0" y="85906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grpSp>
      <p:grpSp>
        <p:nvGrpSpPr>
          <p:cNvPr id="34" name="组合 22"/>
          <p:cNvGrpSpPr/>
          <p:nvPr/>
        </p:nvGrpSpPr>
        <p:grpSpPr bwMode="auto">
          <a:xfrm>
            <a:off x="1508333" y="4337050"/>
            <a:ext cx="1108020" cy="863600"/>
            <a:chOff x="1596374" y="4337180"/>
            <a:chExt cx="1002484" cy="863599"/>
          </a:xfrm>
        </p:grpSpPr>
        <p:sp>
          <p:nvSpPr>
            <p:cNvPr id="35" name="立方体 34"/>
            <p:cNvSpPr/>
            <p:nvPr/>
          </p:nvSpPr>
          <p:spPr>
            <a:xfrm flipH="1">
              <a:off x="1596374" y="4337180"/>
              <a:ext cx="974129" cy="863599"/>
            </a:xfrm>
            <a:prstGeom prst="cube">
              <a:avLst>
                <a:gd name="adj" fmla="val 15241"/>
              </a:avLst>
            </a:prstGeom>
            <a:gradFill>
              <a:gsLst>
                <a:gs pos="89000">
                  <a:srgbClr val="202022"/>
                </a:gs>
                <a:gs pos="0">
                  <a:schemeClr val="tx1">
                    <a:lumMod val="50000"/>
                    <a:lumOff val="50000"/>
                  </a:schemeClr>
                </a:gs>
              </a:gsLst>
              <a:lin ang="78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36" name="任意多边形 35"/>
            <p:cNvSpPr/>
            <p:nvPr/>
          </p:nvSpPr>
          <p:spPr>
            <a:xfrm>
              <a:off x="1782287" y="4576893"/>
              <a:ext cx="816571" cy="489970"/>
            </a:xfrm>
            <a:custGeom>
              <a:avLst/>
              <a:gdLst>
                <a:gd name="connsiteX0" fmla="*/ 0 w 816571"/>
                <a:gd name="connsiteY0" fmla="*/ 0 h 859065"/>
                <a:gd name="connsiteX1" fmla="*/ 816010 w 816571"/>
                <a:gd name="connsiteY1" fmla="*/ 0 h 859065"/>
                <a:gd name="connsiteX2" fmla="*/ 816571 w 816571"/>
                <a:gd name="connsiteY2" fmla="*/ 10628 h 859065"/>
                <a:gd name="connsiteX3" fmla="*/ 101665 w 816571"/>
                <a:gd name="connsiteY3" fmla="*/ 849267 h 859065"/>
                <a:gd name="connsiteX4" fmla="*/ 0 w 816571"/>
                <a:gd name="connsiteY4" fmla="*/ 859065 h 859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571" h="859065">
                  <a:moveTo>
                    <a:pt x="0" y="0"/>
                  </a:moveTo>
                  <a:lnTo>
                    <a:pt x="816010" y="0"/>
                  </a:lnTo>
                  <a:lnTo>
                    <a:pt x="816571" y="10628"/>
                  </a:lnTo>
                  <a:cubicBezTo>
                    <a:pt x="816571" y="424304"/>
                    <a:pt x="509661" y="769445"/>
                    <a:pt x="101665" y="849267"/>
                  </a:cubicBezTo>
                  <a:lnTo>
                    <a:pt x="0" y="859065"/>
                  </a:lnTo>
                  <a:close/>
                </a:path>
              </a:pathLst>
            </a:custGeom>
            <a:gradFill>
              <a:gsLst>
                <a:gs pos="89000">
                  <a:schemeClr val="bg1">
                    <a:lumMod val="95000"/>
                    <a:alpha val="67000"/>
                  </a:schemeClr>
                </a:gs>
                <a:gs pos="45000">
                  <a:schemeClr val="bg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85" name="文本框 14"/>
          <p:cNvSpPr txBox="1">
            <a:spLocks noChangeArrowheads="1"/>
          </p:cNvSpPr>
          <p:nvPr/>
        </p:nvSpPr>
        <p:spPr bwMode="auto">
          <a:xfrm>
            <a:off x="1664293" y="4006584"/>
            <a:ext cx="7647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latin typeface="微软雅黑" pitchFamily="34" charset="-122"/>
                <a:ea typeface="微软雅黑" pitchFamily="34" charset="-122"/>
              </a:rPr>
              <a:t>2016</a:t>
            </a:r>
            <a:endParaRPr lang="zh-CN" altLang="en-US" sz="1600" b="1" dirty="0">
              <a:latin typeface="微软雅黑" pitchFamily="34" charset="-122"/>
              <a:ea typeface="微软雅黑" pitchFamily="34" charset="-122"/>
            </a:endParaRPr>
          </a:p>
        </p:txBody>
      </p:sp>
      <p:sp>
        <p:nvSpPr>
          <p:cNvPr id="86" name="文本框 79"/>
          <p:cNvSpPr txBox="1">
            <a:spLocks noChangeArrowheads="1"/>
          </p:cNvSpPr>
          <p:nvPr/>
        </p:nvSpPr>
        <p:spPr bwMode="auto">
          <a:xfrm>
            <a:off x="2585324" y="3580423"/>
            <a:ext cx="8640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latin typeface="微软雅黑" pitchFamily="34" charset="-122"/>
                <a:ea typeface="微软雅黑" pitchFamily="34" charset="-122"/>
              </a:rPr>
              <a:t>2017</a:t>
            </a:r>
            <a:endParaRPr lang="zh-CN" altLang="en-US" sz="1600" b="1" dirty="0">
              <a:latin typeface="微软雅黑" pitchFamily="34" charset="-122"/>
              <a:ea typeface="微软雅黑" pitchFamily="34" charset="-122"/>
            </a:endParaRPr>
          </a:p>
        </p:txBody>
      </p:sp>
      <p:sp>
        <p:nvSpPr>
          <p:cNvPr id="87" name="文本框 80"/>
          <p:cNvSpPr txBox="1">
            <a:spLocks noChangeArrowheads="1"/>
          </p:cNvSpPr>
          <p:nvPr/>
        </p:nvSpPr>
        <p:spPr bwMode="auto">
          <a:xfrm>
            <a:off x="3429495" y="2950317"/>
            <a:ext cx="7647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latin typeface="微软雅黑" pitchFamily="34" charset="-122"/>
                <a:ea typeface="微软雅黑" pitchFamily="34" charset="-122"/>
              </a:rPr>
              <a:t>2018</a:t>
            </a:r>
            <a:endParaRPr lang="zh-CN" altLang="en-US" sz="1600" b="1" dirty="0">
              <a:latin typeface="微软雅黑" pitchFamily="34" charset="-122"/>
              <a:ea typeface="微软雅黑" pitchFamily="34" charset="-122"/>
            </a:endParaRPr>
          </a:p>
        </p:txBody>
      </p:sp>
      <p:sp>
        <p:nvSpPr>
          <p:cNvPr id="88" name="文本框 81"/>
          <p:cNvSpPr txBox="1">
            <a:spLocks noChangeArrowheads="1"/>
          </p:cNvSpPr>
          <p:nvPr/>
        </p:nvSpPr>
        <p:spPr bwMode="auto">
          <a:xfrm>
            <a:off x="4429210" y="2310130"/>
            <a:ext cx="7647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600" b="1" dirty="0">
                <a:latin typeface="微软雅黑" pitchFamily="34" charset="-122"/>
                <a:ea typeface="微软雅黑" pitchFamily="34" charset="-122"/>
              </a:rPr>
              <a:t>2019</a:t>
            </a:r>
            <a:endParaRPr lang="zh-CN" altLang="en-US" sz="1600" b="1" dirty="0">
              <a:latin typeface="微软雅黑" pitchFamily="34" charset="-122"/>
              <a:ea typeface="微软雅黑" pitchFamily="34" charset="-122"/>
            </a:endParaRPr>
          </a:p>
        </p:txBody>
      </p:sp>
      <p:sp>
        <p:nvSpPr>
          <p:cNvPr id="91" name="文本框 83"/>
          <p:cNvSpPr txBox="1"/>
          <p:nvPr/>
        </p:nvSpPr>
        <p:spPr>
          <a:xfrm>
            <a:off x="7677192" y="2322652"/>
            <a:ext cx="4312678" cy="830997"/>
          </a:xfrm>
          <a:prstGeom prst="rect">
            <a:avLst/>
          </a:prstGeom>
          <a:noFill/>
        </p:spPr>
        <p:txBody>
          <a:bodyPr wrap="square">
            <a:spAutoFit/>
          </a:bodyPr>
          <a:lstStyle/>
          <a:p>
            <a:pPr marL="342900" indent="-342900">
              <a:buFont typeface="Wingdings" pitchFamily="2" charset="2"/>
              <a:buChar char="u"/>
            </a:pPr>
            <a:r>
              <a:rPr lang="zh-CN" altLang="en-US" sz="2400" dirty="0">
                <a:solidFill>
                  <a:srgbClr val="1602A6"/>
                </a:solidFill>
                <a:latin typeface="微软雅黑" pitchFamily="34" charset="-122"/>
                <a:ea typeface="微软雅黑" pitchFamily="34" charset="-122"/>
              </a:rPr>
              <a:t>专注于水环境在线监测系统的研发与建设</a:t>
            </a:r>
          </a:p>
        </p:txBody>
      </p:sp>
      <p:sp>
        <p:nvSpPr>
          <p:cNvPr id="93" name="文本框 85"/>
          <p:cNvSpPr txBox="1"/>
          <p:nvPr/>
        </p:nvSpPr>
        <p:spPr>
          <a:xfrm>
            <a:off x="7642175" y="3614278"/>
            <a:ext cx="4312678" cy="1200329"/>
          </a:xfrm>
          <a:prstGeom prst="rect">
            <a:avLst/>
          </a:prstGeom>
          <a:noFill/>
        </p:spPr>
        <p:txBody>
          <a:bodyPr wrap="square">
            <a:spAutoFit/>
          </a:bodyPr>
          <a:lstStyle/>
          <a:p>
            <a:pPr marL="342900" indent="-342900">
              <a:buFont typeface="Wingdings" pitchFamily="2" charset="2"/>
              <a:buChar char="u"/>
            </a:pPr>
            <a:r>
              <a:rPr lang="zh-CN" altLang="en-US" sz="2400" dirty="0">
                <a:solidFill>
                  <a:srgbClr val="1602A6"/>
                </a:solidFill>
                <a:latin typeface="微软雅黑" pitchFamily="34" charset="-122"/>
                <a:ea typeface="微软雅黑" pitchFamily="34" charset="-122"/>
              </a:rPr>
              <a:t>核心传感器研发、制造，扩</a:t>
            </a:r>
            <a:endParaRPr lang="en-US" altLang="zh-CN" sz="2400" dirty="0">
              <a:solidFill>
                <a:srgbClr val="1602A6"/>
              </a:solidFill>
              <a:latin typeface="微软雅黑" pitchFamily="34" charset="-122"/>
              <a:ea typeface="微软雅黑" pitchFamily="34" charset="-122"/>
            </a:endParaRPr>
          </a:p>
          <a:p>
            <a:r>
              <a:rPr lang="en-US" altLang="zh-CN" sz="2400" dirty="0">
                <a:solidFill>
                  <a:srgbClr val="1602A6"/>
                </a:solidFill>
                <a:latin typeface="微软雅黑" pitchFamily="34" charset="-122"/>
                <a:ea typeface="微软雅黑" pitchFamily="34" charset="-122"/>
              </a:rPr>
              <a:t>    </a:t>
            </a:r>
            <a:r>
              <a:rPr lang="zh-CN" altLang="en-US" sz="2400" dirty="0">
                <a:solidFill>
                  <a:srgbClr val="1602A6"/>
                </a:solidFill>
                <a:latin typeface="微软雅黑" pitchFamily="34" charset="-122"/>
                <a:ea typeface="微软雅黑" pitchFamily="34" charset="-122"/>
              </a:rPr>
              <a:t>展海洋观测装备及水资源</a:t>
            </a:r>
            <a:endParaRPr lang="en-US" altLang="zh-CN" sz="2400" dirty="0">
              <a:solidFill>
                <a:srgbClr val="1602A6"/>
              </a:solidFill>
              <a:latin typeface="微软雅黑" pitchFamily="34" charset="-122"/>
              <a:ea typeface="微软雅黑" pitchFamily="34" charset="-122"/>
            </a:endParaRPr>
          </a:p>
          <a:p>
            <a:r>
              <a:rPr lang="en-US" altLang="zh-CN" sz="2400" dirty="0">
                <a:solidFill>
                  <a:srgbClr val="1602A6"/>
                </a:solidFill>
                <a:latin typeface="微软雅黑" pitchFamily="34" charset="-122"/>
                <a:ea typeface="微软雅黑" pitchFamily="34" charset="-122"/>
              </a:rPr>
              <a:t>    </a:t>
            </a:r>
            <a:r>
              <a:rPr lang="zh-CN" altLang="en-US" sz="2400" dirty="0">
                <a:solidFill>
                  <a:srgbClr val="1602A6"/>
                </a:solidFill>
                <a:latin typeface="微软雅黑" pitchFamily="34" charset="-122"/>
                <a:ea typeface="微软雅黑" pitchFamily="34" charset="-122"/>
              </a:rPr>
              <a:t>综合管理。</a:t>
            </a:r>
          </a:p>
        </p:txBody>
      </p:sp>
      <p:sp>
        <p:nvSpPr>
          <p:cNvPr id="95" name="文本框 87"/>
          <p:cNvSpPr txBox="1"/>
          <p:nvPr/>
        </p:nvSpPr>
        <p:spPr>
          <a:xfrm>
            <a:off x="7692432" y="4820935"/>
            <a:ext cx="4312678" cy="461665"/>
          </a:xfrm>
          <a:prstGeom prst="rect">
            <a:avLst/>
          </a:prstGeom>
          <a:noFill/>
        </p:spPr>
        <p:txBody>
          <a:bodyPr wrap="square">
            <a:spAutoFit/>
          </a:bodyPr>
          <a:lstStyle/>
          <a:p>
            <a:pPr marL="342900" indent="-342900">
              <a:buFont typeface="Wingdings" pitchFamily="2" charset="2"/>
              <a:buChar char="u"/>
            </a:pPr>
            <a:r>
              <a:rPr lang="zh-CN" altLang="en-US" sz="2400" dirty="0">
                <a:solidFill>
                  <a:srgbClr val="1602A6"/>
                </a:solidFill>
                <a:latin typeface="微软雅黑" pitchFamily="34" charset="-122"/>
                <a:ea typeface="微软雅黑" pitchFamily="34" charset="-122"/>
              </a:rPr>
              <a:t>高端海洋观测设备研发制造</a:t>
            </a:r>
          </a:p>
        </p:txBody>
      </p:sp>
      <p:grpSp>
        <p:nvGrpSpPr>
          <p:cNvPr id="40" name="组合 3"/>
          <p:cNvGrpSpPr/>
          <p:nvPr/>
        </p:nvGrpSpPr>
        <p:grpSpPr bwMode="auto">
          <a:xfrm>
            <a:off x="2729774" y="627782"/>
            <a:ext cx="492125" cy="319088"/>
            <a:chOff x="3017520" y="601990"/>
            <a:chExt cx="491490" cy="414010"/>
          </a:xfrm>
          <a:solidFill>
            <a:srgbClr val="1602A6"/>
          </a:solidFill>
        </p:grpSpPr>
        <p:sp>
          <p:nvSpPr>
            <p:cNvPr id="41" name="燕尾形 40"/>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2" name="燕尾形 41"/>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43" name="燕尾形 42"/>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44" name="文本框 1"/>
          <p:cNvSpPr txBox="1">
            <a:spLocks noChangeArrowheads="1"/>
          </p:cNvSpPr>
          <p:nvPr/>
        </p:nvSpPr>
        <p:spPr bwMode="auto">
          <a:xfrm>
            <a:off x="127822" y="487903"/>
            <a:ext cx="26468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公司發展規劃</a:t>
            </a:r>
          </a:p>
        </p:txBody>
      </p:sp>
      <p:sp>
        <p:nvSpPr>
          <p:cNvPr id="37" name="文本框 87"/>
          <p:cNvSpPr txBox="1"/>
          <p:nvPr/>
        </p:nvSpPr>
        <p:spPr>
          <a:xfrm>
            <a:off x="7652228" y="3159184"/>
            <a:ext cx="4312678" cy="461665"/>
          </a:xfrm>
          <a:prstGeom prst="rect">
            <a:avLst/>
          </a:prstGeom>
          <a:noFill/>
        </p:spPr>
        <p:txBody>
          <a:bodyPr wrap="square">
            <a:spAutoFit/>
          </a:bodyPr>
          <a:lstStyle/>
          <a:p>
            <a:pPr marL="342900" indent="-342900">
              <a:buFont typeface="Wingdings" pitchFamily="2" charset="2"/>
              <a:buChar char="u"/>
            </a:pPr>
            <a:r>
              <a:rPr lang="zh-CN" altLang="en-US" sz="2400" dirty="0">
                <a:solidFill>
                  <a:srgbClr val="1602A6"/>
                </a:solidFill>
                <a:latin typeface="微软雅黑" pitchFamily="34" charset="-122"/>
                <a:ea typeface="微软雅黑" pitchFamily="34" charset="-122"/>
              </a:rPr>
              <a:t>海洋环境大数据研究与应用</a:t>
            </a:r>
          </a:p>
        </p:txBody>
      </p:sp>
      <p:sp>
        <p:nvSpPr>
          <p:cNvPr id="39" name="矩形 38"/>
          <p:cNvSpPr/>
          <p:nvPr/>
        </p:nvSpPr>
        <p:spPr>
          <a:xfrm>
            <a:off x="11005685" y="914494"/>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70758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par>
                                <p:cTn id="8" presetID="17" presetClass="entr" presetSubtype="4" fill="hold" nodeType="withEffect">
                                  <p:stCondLst>
                                    <p:cond delay="200"/>
                                  </p:stCondLst>
                                  <p:childTnLst>
                                    <p:set>
                                      <p:cBhvr>
                                        <p:cTn id="9" dur="1" fill="hold">
                                          <p:stCondLst>
                                            <p:cond delay="0"/>
                                          </p:stCondLst>
                                        </p:cTn>
                                        <p:tgtEl>
                                          <p:spTgt spid="34"/>
                                        </p:tgtEl>
                                        <p:attrNameLst>
                                          <p:attrName>style.visibility</p:attrName>
                                        </p:attrNameLst>
                                      </p:cBhvr>
                                      <p:to>
                                        <p:strVal val="visible"/>
                                      </p:to>
                                    </p:set>
                                    <p:anim calcmode="lin" valueType="num">
                                      <p:cBhvr>
                                        <p:cTn id="10" dur="1000" fill="hold"/>
                                        <p:tgtEl>
                                          <p:spTgt spid="34"/>
                                        </p:tgtEl>
                                        <p:attrNameLst>
                                          <p:attrName>ppt_x</p:attrName>
                                        </p:attrNameLst>
                                      </p:cBhvr>
                                      <p:tavLst>
                                        <p:tav tm="0">
                                          <p:val>
                                            <p:strVal val="#ppt_x"/>
                                          </p:val>
                                        </p:tav>
                                        <p:tav tm="100000">
                                          <p:val>
                                            <p:strVal val="#ppt_x"/>
                                          </p:val>
                                        </p:tav>
                                      </p:tavLst>
                                    </p:anim>
                                    <p:anim calcmode="lin" valueType="num">
                                      <p:cBhvr>
                                        <p:cTn id="11" dur="1000" fill="hold"/>
                                        <p:tgtEl>
                                          <p:spTgt spid="34"/>
                                        </p:tgtEl>
                                        <p:attrNameLst>
                                          <p:attrName>ppt_y</p:attrName>
                                        </p:attrNameLst>
                                      </p:cBhvr>
                                      <p:tavLst>
                                        <p:tav tm="0">
                                          <p:val>
                                            <p:strVal val="#ppt_y+#ppt_h/2"/>
                                          </p:val>
                                        </p:tav>
                                        <p:tav tm="100000">
                                          <p:val>
                                            <p:strVal val="#ppt_y"/>
                                          </p:val>
                                        </p:tav>
                                      </p:tavLst>
                                    </p:anim>
                                    <p:anim calcmode="lin" valueType="num">
                                      <p:cBhvr>
                                        <p:cTn id="12" dur="1000" fill="hold"/>
                                        <p:tgtEl>
                                          <p:spTgt spid="34"/>
                                        </p:tgtEl>
                                        <p:attrNameLst>
                                          <p:attrName>ppt_w</p:attrName>
                                        </p:attrNameLst>
                                      </p:cBhvr>
                                      <p:tavLst>
                                        <p:tav tm="0">
                                          <p:val>
                                            <p:strVal val="#ppt_w"/>
                                          </p:val>
                                        </p:tav>
                                        <p:tav tm="100000">
                                          <p:val>
                                            <p:strVal val="#ppt_w"/>
                                          </p:val>
                                        </p:tav>
                                      </p:tavLst>
                                    </p:anim>
                                    <p:anim calcmode="lin" valueType="num">
                                      <p:cBhvr>
                                        <p:cTn id="13" dur="1000" fill="hold"/>
                                        <p:tgtEl>
                                          <p:spTgt spid="34"/>
                                        </p:tgtEl>
                                        <p:attrNameLst>
                                          <p:attrName>ppt_h</p:attrName>
                                        </p:attrNameLst>
                                      </p:cBhvr>
                                      <p:tavLst>
                                        <p:tav tm="0">
                                          <p:val>
                                            <p:fltVal val="0"/>
                                          </p:val>
                                        </p:tav>
                                        <p:tav tm="100000">
                                          <p:val>
                                            <p:strVal val="#ppt_h"/>
                                          </p:val>
                                        </p:tav>
                                      </p:tavLst>
                                    </p:anim>
                                  </p:childTnLst>
                                </p:cTn>
                              </p:par>
                              <p:par>
                                <p:cTn id="14" presetID="10" presetClass="entr" presetSubtype="0" fill="hold" grpId="0" nodeType="withEffect">
                                  <p:stCondLst>
                                    <p:cond delay="2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500"/>
                                        <p:tgtEl>
                                          <p:spTgt spid="85"/>
                                        </p:tgtEl>
                                      </p:cBhvr>
                                    </p:animEffect>
                                  </p:childTnLst>
                                </p:cTn>
                              </p:par>
                              <p:par>
                                <p:cTn id="17" presetID="2" presetClass="entr" presetSubtype="4" fill="hold" grpId="0" nodeType="withEffect">
                                  <p:stCondLst>
                                    <p:cond delay="200"/>
                                  </p:stCondLst>
                                  <p:childTnLst>
                                    <p:set>
                                      <p:cBhvr>
                                        <p:cTn id="18" dur="1" fill="hold">
                                          <p:stCondLst>
                                            <p:cond delay="0"/>
                                          </p:stCondLst>
                                        </p:cTn>
                                        <p:tgtEl>
                                          <p:spTgt spid="91"/>
                                        </p:tgtEl>
                                        <p:attrNameLst>
                                          <p:attrName>style.visibility</p:attrName>
                                        </p:attrNameLst>
                                      </p:cBhvr>
                                      <p:to>
                                        <p:strVal val="visible"/>
                                      </p:to>
                                    </p:set>
                                    <p:anim calcmode="lin" valueType="num">
                                      <p:cBhvr additive="base">
                                        <p:cTn id="19" dur="500" fill="hold"/>
                                        <p:tgtEl>
                                          <p:spTgt spid="91"/>
                                        </p:tgtEl>
                                        <p:attrNameLst>
                                          <p:attrName>ppt_x</p:attrName>
                                        </p:attrNameLst>
                                      </p:cBhvr>
                                      <p:tavLst>
                                        <p:tav tm="0">
                                          <p:val>
                                            <p:strVal val="#ppt_x"/>
                                          </p:val>
                                        </p:tav>
                                        <p:tav tm="100000">
                                          <p:val>
                                            <p:strVal val="#ppt_x"/>
                                          </p:val>
                                        </p:tav>
                                      </p:tavLst>
                                    </p:anim>
                                    <p:anim calcmode="lin" valueType="num">
                                      <p:cBhvr additive="base">
                                        <p:cTn id="20" dur="500" fill="hold"/>
                                        <p:tgtEl>
                                          <p:spTgt spid="91"/>
                                        </p:tgtEl>
                                        <p:attrNameLst>
                                          <p:attrName>ppt_y</p:attrName>
                                        </p:attrNameLst>
                                      </p:cBhvr>
                                      <p:tavLst>
                                        <p:tav tm="0">
                                          <p:val>
                                            <p:strVal val="1+#ppt_h/2"/>
                                          </p:val>
                                        </p:tav>
                                        <p:tav tm="100000">
                                          <p:val>
                                            <p:strVal val="#ppt_y"/>
                                          </p:val>
                                        </p:tav>
                                      </p:tavLst>
                                    </p:anim>
                                  </p:childTnLst>
                                </p:cTn>
                              </p:par>
                              <p:par>
                                <p:cTn id="21" presetID="17" presetClass="entr" presetSubtype="4" fill="hold" nodeType="withEffect">
                                  <p:stCondLst>
                                    <p:cond delay="600"/>
                                  </p:stCondLst>
                                  <p:childTnLst>
                                    <p:set>
                                      <p:cBhvr>
                                        <p:cTn id="22" dur="1" fill="hold">
                                          <p:stCondLst>
                                            <p:cond delay="0"/>
                                          </p:stCondLst>
                                        </p:cTn>
                                        <p:tgtEl>
                                          <p:spTgt spid="31"/>
                                        </p:tgtEl>
                                        <p:attrNameLst>
                                          <p:attrName>style.visibility</p:attrName>
                                        </p:attrNameLst>
                                      </p:cBhvr>
                                      <p:to>
                                        <p:strVal val="visible"/>
                                      </p:to>
                                    </p:se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ppt_h/2"/>
                                          </p:val>
                                        </p:tav>
                                        <p:tav tm="100000">
                                          <p:val>
                                            <p:strVal val="#ppt_y"/>
                                          </p:val>
                                        </p:tav>
                                      </p:tavLst>
                                    </p:anim>
                                    <p:anim calcmode="lin" valueType="num">
                                      <p:cBhvr>
                                        <p:cTn id="25" dur="1000" fill="hold"/>
                                        <p:tgtEl>
                                          <p:spTgt spid="31"/>
                                        </p:tgtEl>
                                        <p:attrNameLst>
                                          <p:attrName>ppt_w</p:attrName>
                                        </p:attrNameLst>
                                      </p:cBhvr>
                                      <p:tavLst>
                                        <p:tav tm="0">
                                          <p:val>
                                            <p:strVal val="#ppt_w"/>
                                          </p:val>
                                        </p:tav>
                                        <p:tav tm="100000">
                                          <p:val>
                                            <p:strVal val="#ppt_w"/>
                                          </p:val>
                                        </p:tav>
                                      </p:tavLst>
                                    </p:anim>
                                    <p:anim calcmode="lin" valueType="num">
                                      <p:cBhvr>
                                        <p:cTn id="26" dur="1000" fill="hold"/>
                                        <p:tgtEl>
                                          <p:spTgt spid="31"/>
                                        </p:tgtEl>
                                        <p:attrNameLst>
                                          <p:attrName>ppt_h</p:attrName>
                                        </p:attrNameLst>
                                      </p:cBhvr>
                                      <p:tavLst>
                                        <p:tav tm="0">
                                          <p:val>
                                            <p:fltVal val="0"/>
                                          </p:val>
                                        </p:tav>
                                        <p:tav tm="100000">
                                          <p:val>
                                            <p:strVal val="#ppt_h"/>
                                          </p:val>
                                        </p:tav>
                                      </p:tavLst>
                                    </p:anim>
                                  </p:childTnLst>
                                </p:cTn>
                              </p:par>
                              <p:par>
                                <p:cTn id="27" presetID="10" presetClass="entr" presetSubtype="0" fill="hold" grpId="0" nodeType="withEffect">
                                  <p:stCondLst>
                                    <p:cond delay="6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2" presetClass="entr" presetSubtype="4" fill="hold" grpId="0" nodeType="withEffect">
                                  <p:stCondLst>
                                    <p:cond delay="600"/>
                                  </p:stCondLst>
                                  <p:childTnLst>
                                    <p:set>
                                      <p:cBhvr>
                                        <p:cTn id="31" dur="1" fill="hold">
                                          <p:stCondLst>
                                            <p:cond delay="0"/>
                                          </p:stCondLst>
                                        </p:cTn>
                                        <p:tgtEl>
                                          <p:spTgt spid="37"/>
                                        </p:tgtEl>
                                        <p:attrNameLst>
                                          <p:attrName>style.visibility</p:attrName>
                                        </p:attrNameLst>
                                      </p:cBhvr>
                                      <p:to>
                                        <p:strVal val="visible"/>
                                      </p:to>
                                    </p:set>
                                    <p:anim calcmode="lin" valueType="num">
                                      <p:cBhvr additive="base">
                                        <p:cTn id="32" dur="500" fill="hold"/>
                                        <p:tgtEl>
                                          <p:spTgt spid="37"/>
                                        </p:tgtEl>
                                        <p:attrNameLst>
                                          <p:attrName>ppt_x</p:attrName>
                                        </p:attrNameLst>
                                      </p:cBhvr>
                                      <p:tavLst>
                                        <p:tav tm="0">
                                          <p:val>
                                            <p:strVal val="#ppt_x"/>
                                          </p:val>
                                        </p:tav>
                                        <p:tav tm="100000">
                                          <p:val>
                                            <p:strVal val="#ppt_x"/>
                                          </p:val>
                                        </p:tav>
                                      </p:tavLst>
                                    </p:anim>
                                    <p:anim calcmode="lin" valueType="num">
                                      <p:cBhvr additive="base">
                                        <p:cTn id="33" dur="500" fill="hold"/>
                                        <p:tgtEl>
                                          <p:spTgt spid="37"/>
                                        </p:tgtEl>
                                        <p:attrNameLst>
                                          <p:attrName>ppt_y</p:attrName>
                                        </p:attrNameLst>
                                      </p:cBhvr>
                                      <p:tavLst>
                                        <p:tav tm="0">
                                          <p:val>
                                            <p:strVal val="1+#ppt_h/2"/>
                                          </p:val>
                                        </p:tav>
                                        <p:tav tm="100000">
                                          <p:val>
                                            <p:strVal val="#ppt_y"/>
                                          </p:val>
                                        </p:tav>
                                      </p:tavLst>
                                    </p:anim>
                                  </p:childTnLst>
                                </p:cTn>
                              </p:par>
                              <p:par>
                                <p:cTn id="34" presetID="17" presetClass="entr" presetSubtype="4" fill="hold" nodeType="withEffect">
                                  <p:stCondLst>
                                    <p:cond delay="1000"/>
                                  </p:stCondLst>
                                  <p:childTnLst>
                                    <p:set>
                                      <p:cBhvr>
                                        <p:cTn id="35" dur="1" fill="hold">
                                          <p:stCondLst>
                                            <p:cond delay="0"/>
                                          </p:stCondLst>
                                        </p:cTn>
                                        <p:tgtEl>
                                          <p:spTgt spid="28"/>
                                        </p:tgtEl>
                                        <p:attrNameLst>
                                          <p:attrName>style.visibility</p:attrName>
                                        </p:attrNameLst>
                                      </p:cBhvr>
                                      <p:to>
                                        <p:strVal val="visible"/>
                                      </p:to>
                                    </p:se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ppt_h/2"/>
                                          </p:val>
                                        </p:tav>
                                        <p:tav tm="100000">
                                          <p:val>
                                            <p:strVal val="#ppt_y"/>
                                          </p:val>
                                        </p:tav>
                                      </p:tavLst>
                                    </p:anim>
                                    <p:anim calcmode="lin" valueType="num">
                                      <p:cBhvr>
                                        <p:cTn id="38" dur="1000" fill="hold"/>
                                        <p:tgtEl>
                                          <p:spTgt spid="28"/>
                                        </p:tgtEl>
                                        <p:attrNameLst>
                                          <p:attrName>ppt_w</p:attrName>
                                        </p:attrNameLst>
                                      </p:cBhvr>
                                      <p:tavLst>
                                        <p:tav tm="0">
                                          <p:val>
                                            <p:strVal val="#ppt_w"/>
                                          </p:val>
                                        </p:tav>
                                        <p:tav tm="100000">
                                          <p:val>
                                            <p:strVal val="#ppt_w"/>
                                          </p:val>
                                        </p:tav>
                                      </p:tavLst>
                                    </p:anim>
                                    <p:anim calcmode="lin" valueType="num">
                                      <p:cBhvr>
                                        <p:cTn id="39" dur="1000" fill="hold"/>
                                        <p:tgtEl>
                                          <p:spTgt spid="28"/>
                                        </p:tgtEl>
                                        <p:attrNameLst>
                                          <p:attrName>ppt_h</p:attrName>
                                        </p:attrNameLst>
                                      </p:cBhvr>
                                      <p:tavLst>
                                        <p:tav tm="0">
                                          <p:val>
                                            <p:fltVal val="0"/>
                                          </p:val>
                                        </p:tav>
                                        <p:tav tm="100000">
                                          <p:val>
                                            <p:strVal val="#ppt_h"/>
                                          </p:val>
                                        </p:tav>
                                      </p:tavLst>
                                    </p:anim>
                                  </p:childTnLst>
                                </p:cTn>
                              </p:par>
                              <p:par>
                                <p:cTn id="40" presetID="10" presetClass="entr" presetSubtype="0" fill="hold" grpId="0" nodeType="withEffect">
                                  <p:stCondLst>
                                    <p:cond delay="100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500"/>
                                        <p:tgtEl>
                                          <p:spTgt spid="87"/>
                                        </p:tgtEl>
                                      </p:cBhvr>
                                    </p:animEffect>
                                  </p:childTnLst>
                                </p:cTn>
                              </p:par>
                              <p:par>
                                <p:cTn id="43" presetID="2" presetClass="entr" presetSubtype="4" fill="hold" grpId="0" nodeType="withEffect">
                                  <p:stCondLst>
                                    <p:cond delay="1000"/>
                                  </p:stCondLst>
                                  <p:childTnLst>
                                    <p:set>
                                      <p:cBhvr>
                                        <p:cTn id="44" dur="1" fill="hold">
                                          <p:stCondLst>
                                            <p:cond delay="0"/>
                                          </p:stCondLst>
                                        </p:cTn>
                                        <p:tgtEl>
                                          <p:spTgt spid="93"/>
                                        </p:tgtEl>
                                        <p:attrNameLst>
                                          <p:attrName>style.visibility</p:attrName>
                                        </p:attrNameLst>
                                      </p:cBhvr>
                                      <p:to>
                                        <p:strVal val="visible"/>
                                      </p:to>
                                    </p:set>
                                    <p:anim calcmode="lin" valueType="num">
                                      <p:cBhvr additive="base">
                                        <p:cTn id="45" dur="500" fill="hold"/>
                                        <p:tgtEl>
                                          <p:spTgt spid="93"/>
                                        </p:tgtEl>
                                        <p:attrNameLst>
                                          <p:attrName>ppt_x</p:attrName>
                                        </p:attrNameLst>
                                      </p:cBhvr>
                                      <p:tavLst>
                                        <p:tav tm="0">
                                          <p:val>
                                            <p:strVal val="#ppt_x"/>
                                          </p:val>
                                        </p:tav>
                                        <p:tav tm="100000">
                                          <p:val>
                                            <p:strVal val="#ppt_x"/>
                                          </p:val>
                                        </p:tav>
                                      </p:tavLst>
                                    </p:anim>
                                    <p:anim calcmode="lin" valueType="num">
                                      <p:cBhvr additive="base">
                                        <p:cTn id="46" dur="500" fill="hold"/>
                                        <p:tgtEl>
                                          <p:spTgt spid="93"/>
                                        </p:tgtEl>
                                        <p:attrNameLst>
                                          <p:attrName>ppt_y</p:attrName>
                                        </p:attrNameLst>
                                      </p:cBhvr>
                                      <p:tavLst>
                                        <p:tav tm="0">
                                          <p:val>
                                            <p:strVal val="1+#ppt_h/2"/>
                                          </p:val>
                                        </p:tav>
                                        <p:tav tm="100000">
                                          <p:val>
                                            <p:strVal val="#ppt_y"/>
                                          </p:val>
                                        </p:tav>
                                      </p:tavLst>
                                    </p:anim>
                                  </p:childTnLst>
                                </p:cTn>
                              </p:par>
                              <p:par>
                                <p:cTn id="47" presetID="17" presetClass="entr" presetSubtype="4" fill="hold" nodeType="withEffect">
                                  <p:stCondLst>
                                    <p:cond delay="1500"/>
                                  </p:stCondLst>
                                  <p:childTnLst>
                                    <p:set>
                                      <p:cBhvr>
                                        <p:cTn id="48" dur="1" fill="hold">
                                          <p:stCondLst>
                                            <p:cond delay="0"/>
                                          </p:stCondLst>
                                        </p:cTn>
                                        <p:tgtEl>
                                          <p:spTgt spid="25"/>
                                        </p:tgtEl>
                                        <p:attrNameLst>
                                          <p:attrName>style.visibility</p:attrName>
                                        </p:attrNameLst>
                                      </p:cBhvr>
                                      <p:to>
                                        <p:strVal val="visible"/>
                                      </p:to>
                                    </p:se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ppt_h/2"/>
                                          </p:val>
                                        </p:tav>
                                        <p:tav tm="100000">
                                          <p:val>
                                            <p:strVal val="#ppt_y"/>
                                          </p:val>
                                        </p:tav>
                                      </p:tavLst>
                                    </p:anim>
                                    <p:anim calcmode="lin" valueType="num">
                                      <p:cBhvr>
                                        <p:cTn id="51" dur="1000" fill="hold"/>
                                        <p:tgtEl>
                                          <p:spTgt spid="25"/>
                                        </p:tgtEl>
                                        <p:attrNameLst>
                                          <p:attrName>ppt_w</p:attrName>
                                        </p:attrNameLst>
                                      </p:cBhvr>
                                      <p:tavLst>
                                        <p:tav tm="0">
                                          <p:val>
                                            <p:strVal val="#ppt_w"/>
                                          </p:val>
                                        </p:tav>
                                        <p:tav tm="100000">
                                          <p:val>
                                            <p:strVal val="#ppt_w"/>
                                          </p:val>
                                        </p:tav>
                                      </p:tavLst>
                                    </p:anim>
                                    <p:anim calcmode="lin" valueType="num">
                                      <p:cBhvr>
                                        <p:cTn id="52" dur="1000" fill="hold"/>
                                        <p:tgtEl>
                                          <p:spTgt spid="25"/>
                                        </p:tgtEl>
                                        <p:attrNameLst>
                                          <p:attrName>ppt_h</p:attrName>
                                        </p:attrNameLst>
                                      </p:cBhvr>
                                      <p:tavLst>
                                        <p:tav tm="0">
                                          <p:val>
                                            <p:fltVal val="0"/>
                                          </p:val>
                                        </p:tav>
                                        <p:tav tm="100000">
                                          <p:val>
                                            <p:strVal val="#ppt_h"/>
                                          </p:val>
                                        </p:tav>
                                      </p:tavLst>
                                    </p:anim>
                                  </p:childTnLst>
                                </p:cTn>
                              </p:par>
                              <p:par>
                                <p:cTn id="53" presetID="2" presetClass="entr" presetSubtype="4" fill="hold" grpId="0" nodeType="withEffect">
                                  <p:stCondLst>
                                    <p:cond delay="1500"/>
                                  </p:stCondLst>
                                  <p:childTnLst>
                                    <p:set>
                                      <p:cBhvr>
                                        <p:cTn id="54" dur="1" fill="hold">
                                          <p:stCondLst>
                                            <p:cond delay="0"/>
                                          </p:stCondLst>
                                        </p:cTn>
                                        <p:tgtEl>
                                          <p:spTgt spid="95"/>
                                        </p:tgtEl>
                                        <p:attrNameLst>
                                          <p:attrName>style.visibility</p:attrName>
                                        </p:attrNameLst>
                                      </p:cBhvr>
                                      <p:to>
                                        <p:strVal val="visible"/>
                                      </p:to>
                                    </p:set>
                                    <p:anim calcmode="lin" valueType="num">
                                      <p:cBhvr additive="base">
                                        <p:cTn id="55" dur="500" fill="hold"/>
                                        <p:tgtEl>
                                          <p:spTgt spid="95"/>
                                        </p:tgtEl>
                                        <p:attrNameLst>
                                          <p:attrName>ppt_x</p:attrName>
                                        </p:attrNameLst>
                                      </p:cBhvr>
                                      <p:tavLst>
                                        <p:tav tm="0">
                                          <p:val>
                                            <p:strVal val="#ppt_x"/>
                                          </p:val>
                                        </p:tav>
                                        <p:tav tm="100000">
                                          <p:val>
                                            <p:strVal val="#ppt_x"/>
                                          </p:val>
                                        </p:tav>
                                      </p:tavLst>
                                    </p:anim>
                                    <p:anim calcmode="lin" valueType="num">
                                      <p:cBhvr additive="base">
                                        <p:cTn id="56" dur="500" fill="hold"/>
                                        <p:tgtEl>
                                          <p:spTgt spid="95"/>
                                        </p:tgtEl>
                                        <p:attrNameLst>
                                          <p:attrName>ppt_y</p:attrName>
                                        </p:attrNameLst>
                                      </p:cBhvr>
                                      <p:tavLst>
                                        <p:tav tm="0">
                                          <p:val>
                                            <p:strVal val="1+#ppt_h/2"/>
                                          </p:val>
                                        </p:tav>
                                        <p:tav tm="100000">
                                          <p:val>
                                            <p:strVal val="#ppt_y"/>
                                          </p:val>
                                        </p:tav>
                                      </p:tavLst>
                                    </p:anim>
                                  </p:childTnLst>
                                </p:cTn>
                              </p:par>
                              <p:par>
                                <p:cTn id="57" presetID="10" presetClass="entr" presetSubtype="0" fill="hold" grpId="0" nodeType="withEffect">
                                  <p:stCondLst>
                                    <p:cond delay="150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87" grpId="0"/>
      <p:bldP spid="88" grpId="0"/>
      <p:bldP spid="91" grpId="0"/>
      <p:bldP spid="93" grpId="0"/>
      <p:bldP spid="95" grpId="0"/>
      <p:bldP spid="3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7154"/>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93077" y="912891"/>
            <a:ext cx="11098923" cy="584776"/>
          </a:xfrm>
          <a:prstGeom prst="rect">
            <a:avLst/>
          </a:prstGeom>
          <a:noFill/>
        </p:spPr>
        <p:txBody>
          <a:bodyPr wrap="square" lIns="91438" tIns="45719" rIns="91438" bIns="45719" rtlCol="0">
            <a:spAutoFit/>
          </a:bodyPr>
          <a:lstStyle/>
          <a:p>
            <a:r>
              <a:rPr lang="zh-CN" altLang="en-US" sz="3200" dirty="0">
                <a:solidFill>
                  <a:srgbClr val="1602A6"/>
                </a:solidFill>
                <a:latin typeface="微软雅黑" pitchFamily="34" charset="-122"/>
                <a:ea typeface="微软雅黑" pitchFamily="34" charset="-122"/>
              </a:rPr>
              <a:t>您把監測管理交給我，我把安全、可靠、滿意還給您！</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96395"/>
            <a:ext cx="12192001" cy="7303098"/>
          </a:xfrm>
          <a:prstGeom prst="rect">
            <a:avLst/>
          </a:prstGeom>
        </p:spPr>
      </p:pic>
      <p:sp>
        <p:nvSpPr>
          <p:cNvPr id="5" name="TextBox 4"/>
          <p:cNvSpPr txBox="1">
            <a:spLocks noChangeArrowheads="1"/>
          </p:cNvSpPr>
          <p:nvPr/>
        </p:nvSpPr>
        <p:spPr bwMode="auto">
          <a:xfrm>
            <a:off x="3900106" y="2912637"/>
            <a:ext cx="4752975" cy="193899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91438" tIns="45719" rIns="91438" bIns="45719">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defRPr/>
            </a:pPr>
            <a:r>
              <a:rPr lang="zh-CN" altLang="en-US" sz="6000" b="1" dirty="0">
                <a:solidFill>
                  <a:srgbClr val="1602A6"/>
                </a:solidFill>
                <a:latin typeface="微软雅黑" pitchFamily="34" charset="-122"/>
                <a:ea typeface="微软雅黑" pitchFamily="34" charset="-122"/>
              </a:rPr>
              <a:t>謝謝 </a:t>
            </a:r>
            <a:endParaRPr lang="en-US" altLang="zh-CN" sz="6000" b="1" dirty="0">
              <a:solidFill>
                <a:srgbClr val="1602A6"/>
              </a:solidFill>
              <a:latin typeface="微软雅黑" pitchFamily="34" charset="-122"/>
              <a:ea typeface="微软雅黑" pitchFamily="34" charset="-122"/>
            </a:endParaRPr>
          </a:p>
          <a:p>
            <a:pPr algn="ctr" eaLnBrk="1" hangingPunct="1">
              <a:defRPr/>
            </a:pPr>
            <a:r>
              <a:rPr lang="en-US" altLang="zh-CN" sz="6000" dirty="0">
                <a:solidFill>
                  <a:srgbClr val="1602A6"/>
                </a:solidFill>
                <a:latin typeface="Britannic Bold" pitchFamily="34" charset="0"/>
              </a:rPr>
              <a:t>Thank you </a:t>
            </a:r>
            <a:endParaRPr lang="zh-CN" altLang="en-US" sz="6000" dirty="0">
              <a:solidFill>
                <a:srgbClr val="1602A6"/>
              </a:solidFill>
              <a:latin typeface="Britannic Bold"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4415" t="3232" r="3881" b="3838"/>
          <a:stretch>
            <a:fillRect/>
          </a:stretch>
        </p:blipFill>
        <p:spPr>
          <a:xfrm>
            <a:off x="244071" y="3730750"/>
            <a:ext cx="2000175" cy="267165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4415" t="3232" r="3881" b="3838"/>
          <a:stretch>
            <a:fillRect/>
          </a:stretch>
        </p:blipFill>
        <p:spPr>
          <a:xfrm>
            <a:off x="983999" y="3741885"/>
            <a:ext cx="1990578" cy="265883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图片 6"/>
          <p:cNvPicPr>
            <a:picLocks noChangeAspect="1"/>
          </p:cNvPicPr>
          <p:nvPr/>
        </p:nvPicPr>
        <p:blipFill rotWithShape="1">
          <a:blip r:embed="rId5" cstate="print">
            <a:extLst>
              <a:ext uri="{28A0092B-C50C-407E-A947-70E740481C1C}">
                <a14:useLocalDpi xmlns:a14="http://schemas.microsoft.com/office/drawing/2010/main" val="0"/>
              </a:ext>
            </a:extLst>
          </a:blip>
          <a:srcRect l="4415" t="3232" r="3881" b="3838"/>
          <a:stretch>
            <a:fillRect/>
          </a:stretch>
        </p:blipFill>
        <p:spPr>
          <a:xfrm>
            <a:off x="1636948" y="3730750"/>
            <a:ext cx="1990406" cy="266997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8" name="图片 7"/>
          <p:cNvPicPr>
            <a:picLocks noChangeAspect="1"/>
          </p:cNvPicPr>
          <p:nvPr/>
        </p:nvPicPr>
        <p:blipFill rotWithShape="1">
          <a:blip r:embed="rId6" cstate="print">
            <a:extLst>
              <a:ext uri="{28A0092B-C50C-407E-A947-70E740481C1C}">
                <a14:useLocalDpi xmlns:a14="http://schemas.microsoft.com/office/drawing/2010/main" val="0"/>
              </a:ext>
            </a:extLst>
          </a:blip>
          <a:srcRect l="4415" t="3232" r="3881" b="3838"/>
          <a:stretch>
            <a:fillRect/>
          </a:stretch>
        </p:blipFill>
        <p:spPr>
          <a:xfrm>
            <a:off x="2350771" y="3730750"/>
            <a:ext cx="2018812" cy="26891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9" name="图片 8"/>
          <p:cNvPicPr>
            <a:picLocks noChangeAspect="1"/>
          </p:cNvPicPr>
          <p:nvPr/>
        </p:nvPicPr>
        <p:blipFill rotWithShape="1">
          <a:blip r:embed="rId7" cstate="print">
            <a:extLst>
              <a:ext uri="{28A0092B-C50C-407E-A947-70E740481C1C}">
                <a14:useLocalDpi xmlns:a14="http://schemas.microsoft.com/office/drawing/2010/main" val="0"/>
              </a:ext>
            </a:extLst>
          </a:blip>
          <a:srcRect l="4415" t="3232" r="3881" b="3838"/>
          <a:stretch>
            <a:fillRect/>
          </a:stretch>
        </p:blipFill>
        <p:spPr>
          <a:xfrm>
            <a:off x="3193823" y="3740521"/>
            <a:ext cx="2034787" cy="269202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 name="图片 9"/>
          <p:cNvPicPr>
            <a:picLocks noChangeAspect="1"/>
          </p:cNvPicPr>
          <p:nvPr/>
        </p:nvPicPr>
        <p:blipFill rotWithShape="1">
          <a:blip r:embed="rId8" cstate="print">
            <a:extLst>
              <a:ext uri="{28A0092B-C50C-407E-A947-70E740481C1C}">
                <a14:useLocalDpi xmlns:a14="http://schemas.microsoft.com/office/drawing/2010/main" val="0"/>
              </a:ext>
            </a:extLst>
          </a:blip>
          <a:srcRect l="4415" t="3232" r="3881" b="3838"/>
          <a:stretch>
            <a:fillRect/>
          </a:stretch>
        </p:blipFill>
        <p:spPr>
          <a:xfrm>
            <a:off x="4001336" y="3729038"/>
            <a:ext cx="2066062" cy="271621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1" name="图片 10"/>
          <p:cNvPicPr>
            <a:picLocks noChangeAspect="1"/>
          </p:cNvPicPr>
          <p:nvPr/>
        </p:nvPicPr>
        <p:blipFill rotWithShape="1">
          <a:blip r:embed="rId9" cstate="print">
            <a:extLst>
              <a:ext uri="{28A0092B-C50C-407E-A947-70E740481C1C}">
                <a14:useLocalDpi xmlns:a14="http://schemas.microsoft.com/office/drawing/2010/main" val="0"/>
              </a:ext>
            </a:extLst>
          </a:blip>
          <a:srcRect r="2963" b="4349"/>
          <a:stretch>
            <a:fillRect/>
          </a:stretch>
        </p:blipFill>
        <p:spPr>
          <a:xfrm>
            <a:off x="4849260" y="3729038"/>
            <a:ext cx="2087244" cy="270986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2" name="图片 11"/>
          <p:cNvPicPr>
            <a:picLocks noChangeAspect="1"/>
          </p:cNvPicPr>
          <p:nvPr/>
        </p:nvPicPr>
        <p:blipFill rotWithShape="1">
          <a:blip r:embed="rId10" cstate="print">
            <a:extLst>
              <a:ext uri="{28A0092B-C50C-407E-A947-70E740481C1C}">
                <a14:useLocalDpi xmlns:a14="http://schemas.microsoft.com/office/drawing/2010/main" val="0"/>
              </a:ext>
            </a:extLst>
          </a:blip>
          <a:srcRect r="2963" b="4349"/>
          <a:stretch>
            <a:fillRect/>
          </a:stretch>
        </p:blipFill>
        <p:spPr>
          <a:xfrm>
            <a:off x="5734557" y="3731419"/>
            <a:ext cx="2080642" cy="271383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3" name="图片 12"/>
          <p:cNvPicPr>
            <a:picLocks noChangeAspect="1"/>
          </p:cNvPicPr>
          <p:nvPr/>
        </p:nvPicPr>
        <p:blipFill rotWithShape="1">
          <a:blip r:embed="rId11" cstate="print">
            <a:extLst>
              <a:ext uri="{28A0092B-C50C-407E-A947-70E740481C1C}">
                <a14:useLocalDpi xmlns:a14="http://schemas.microsoft.com/office/drawing/2010/main" val="0"/>
              </a:ext>
            </a:extLst>
          </a:blip>
          <a:srcRect r="2470" b="5039"/>
          <a:stretch/>
        </p:blipFill>
        <p:spPr>
          <a:xfrm>
            <a:off x="6535567" y="3734861"/>
            <a:ext cx="2071550" cy="2716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图片 13"/>
          <p:cNvPicPr>
            <a:picLocks noChangeAspect="1"/>
          </p:cNvPicPr>
          <p:nvPr/>
        </p:nvPicPr>
        <p:blipFill rotWithShape="1">
          <a:blip r:embed="rId12" cstate="print">
            <a:extLst>
              <a:ext uri="{28A0092B-C50C-407E-A947-70E740481C1C}">
                <a14:useLocalDpi xmlns:a14="http://schemas.microsoft.com/office/drawing/2010/main" val="0"/>
              </a:ext>
            </a:extLst>
          </a:blip>
          <a:srcRect b="2939"/>
          <a:stretch/>
        </p:blipFill>
        <p:spPr>
          <a:xfrm>
            <a:off x="7307987" y="3731419"/>
            <a:ext cx="2043960" cy="27201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图片 14"/>
          <p:cNvPicPr>
            <a:picLocks noChangeAspect="1"/>
          </p:cNvPicPr>
          <p:nvPr/>
        </p:nvPicPr>
        <p:blipFill rotWithShape="1">
          <a:blip r:embed="rId13" cstate="print">
            <a:extLst>
              <a:ext uri="{28A0092B-C50C-407E-A947-70E740481C1C}">
                <a14:useLocalDpi xmlns:a14="http://schemas.microsoft.com/office/drawing/2010/main" val="0"/>
              </a:ext>
            </a:extLst>
          </a:blip>
          <a:srcRect r="2948" b="3546"/>
          <a:stretch/>
        </p:blipFill>
        <p:spPr>
          <a:xfrm>
            <a:off x="8145053" y="3731418"/>
            <a:ext cx="2022141" cy="2720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40" name="组合 139"/>
          <p:cNvGrpSpPr/>
          <p:nvPr/>
        </p:nvGrpSpPr>
        <p:grpSpPr>
          <a:xfrm>
            <a:off x="484256" y="1171805"/>
            <a:ext cx="4955649" cy="2512358"/>
            <a:chOff x="404169" y="1171805"/>
            <a:chExt cx="5464384" cy="2606682"/>
          </a:xfrm>
        </p:grpSpPr>
        <p:grpSp>
          <p:nvGrpSpPr>
            <p:cNvPr id="16" name="组合 15"/>
            <p:cNvGrpSpPr/>
            <p:nvPr/>
          </p:nvGrpSpPr>
          <p:grpSpPr>
            <a:xfrm>
              <a:off x="404169" y="1171805"/>
              <a:ext cx="5464384" cy="2606682"/>
              <a:chOff x="1125602" y="1668337"/>
              <a:chExt cx="9184648" cy="4555787"/>
            </a:xfrm>
          </p:grpSpPr>
          <p:grpSp>
            <p:nvGrpSpPr>
              <p:cNvPr id="17" name="Group 3"/>
              <p:cNvGrpSpPr/>
              <p:nvPr/>
            </p:nvGrpSpPr>
            <p:grpSpPr bwMode="auto">
              <a:xfrm>
                <a:off x="1125602" y="1668337"/>
                <a:ext cx="9184648" cy="4555787"/>
                <a:chOff x="664" y="1951"/>
                <a:chExt cx="4308" cy="2120"/>
              </a:xfrm>
            </p:grpSpPr>
            <p:sp>
              <p:nvSpPr>
                <p:cNvPr id="27" name="Freeform 4"/>
                <p:cNvSpPr/>
                <p:nvPr/>
              </p:nvSpPr>
              <p:spPr bwMode="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28" name="Freeform 5"/>
                <p:cNvSpPr/>
                <p:nvPr/>
              </p:nvSpPr>
              <p:spPr bwMode="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29" name="Freeform 6"/>
                <p:cNvSpPr/>
                <p:nvPr/>
              </p:nvSpPr>
              <p:spPr bwMode="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0" name="Freeform 7"/>
                <p:cNvSpPr/>
                <p:nvPr/>
              </p:nvSpPr>
              <p:spPr bwMode="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1" name="Freeform 8"/>
                <p:cNvSpPr/>
                <p:nvPr/>
              </p:nvSpPr>
              <p:spPr bwMode="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2" name="Freeform 9"/>
                <p:cNvSpPr/>
                <p:nvPr/>
              </p:nvSpPr>
              <p:spPr bwMode="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3" name="Freeform 10"/>
                <p:cNvSpPr/>
                <p:nvPr/>
              </p:nvSpPr>
              <p:spPr bwMode="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4" name="Freeform 11"/>
                <p:cNvSpPr/>
                <p:nvPr/>
              </p:nvSpPr>
              <p:spPr bwMode="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5" name="Freeform 12"/>
                <p:cNvSpPr/>
                <p:nvPr/>
              </p:nvSpPr>
              <p:spPr bwMode="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6" name="Freeform 13"/>
                <p:cNvSpPr/>
                <p:nvPr/>
              </p:nvSpPr>
              <p:spPr bwMode="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7" name="Freeform 14"/>
                <p:cNvSpPr/>
                <p:nvPr/>
              </p:nvSpPr>
              <p:spPr bwMode="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8" name="Freeform 15"/>
                <p:cNvSpPr/>
                <p:nvPr/>
              </p:nvSpPr>
              <p:spPr bwMode="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39" name="Freeform 16"/>
                <p:cNvSpPr/>
                <p:nvPr/>
              </p:nvSpPr>
              <p:spPr bwMode="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0" name="Freeform 17"/>
                <p:cNvSpPr/>
                <p:nvPr/>
              </p:nvSpPr>
              <p:spPr bwMode="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1" name="Freeform 18"/>
                <p:cNvSpPr/>
                <p:nvPr/>
              </p:nvSpPr>
              <p:spPr bwMode="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2" name="Freeform 19"/>
                <p:cNvSpPr/>
                <p:nvPr/>
              </p:nvSpPr>
              <p:spPr bwMode="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3" name="Freeform 20"/>
                <p:cNvSpPr/>
                <p:nvPr/>
              </p:nvSpPr>
              <p:spPr bwMode="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4" name="Freeform 21"/>
                <p:cNvSpPr/>
                <p:nvPr/>
              </p:nvSpPr>
              <p:spPr bwMode="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5" name="Freeform 22"/>
                <p:cNvSpPr/>
                <p:nvPr/>
              </p:nvSpPr>
              <p:spPr bwMode="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6" name="Freeform 23"/>
                <p:cNvSpPr/>
                <p:nvPr/>
              </p:nvSpPr>
              <p:spPr bwMode="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7" name="Freeform 24"/>
                <p:cNvSpPr/>
                <p:nvPr/>
              </p:nvSpPr>
              <p:spPr bwMode="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8" name="Freeform 25"/>
                <p:cNvSpPr/>
                <p:nvPr/>
              </p:nvSpPr>
              <p:spPr bwMode="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49" name="Freeform 26"/>
                <p:cNvSpPr/>
                <p:nvPr/>
              </p:nvSpPr>
              <p:spPr bwMode="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0" name="Freeform 27"/>
                <p:cNvSpPr/>
                <p:nvPr/>
              </p:nvSpPr>
              <p:spPr bwMode="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1" name="Freeform 28"/>
                <p:cNvSpPr/>
                <p:nvPr/>
              </p:nvSpPr>
              <p:spPr bwMode="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2" name="Freeform 29"/>
                <p:cNvSpPr/>
                <p:nvPr/>
              </p:nvSpPr>
              <p:spPr bwMode="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3" name="Freeform 30"/>
                <p:cNvSpPr/>
                <p:nvPr/>
              </p:nvSpPr>
              <p:spPr bwMode="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4" name="Freeform 31"/>
                <p:cNvSpPr/>
                <p:nvPr/>
              </p:nvSpPr>
              <p:spPr bwMode="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5" name="Freeform 32"/>
                <p:cNvSpPr/>
                <p:nvPr/>
              </p:nvSpPr>
              <p:spPr bwMode="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6" name="Freeform 33"/>
                <p:cNvSpPr/>
                <p:nvPr/>
              </p:nvSpPr>
              <p:spPr bwMode="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7" name="Freeform 34"/>
                <p:cNvSpPr/>
                <p:nvPr/>
              </p:nvSpPr>
              <p:spPr bwMode="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8" name="Freeform 35"/>
                <p:cNvSpPr/>
                <p:nvPr/>
              </p:nvSpPr>
              <p:spPr bwMode="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59" name="Freeform 36"/>
                <p:cNvSpPr/>
                <p:nvPr/>
              </p:nvSpPr>
              <p:spPr bwMode="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60" name="Freeform 37"/>
                <p:cNvSpPr/>
                <p:nvPr/>
              </p:nvSpPr>
              <p:spPr bwMode="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61" name="Freeform 38"/>
                <p:cNvSpPr/>
                <p:nvPr/>
              </p:nvSpPr>
              <p:spPr bwMode="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prstShdw prst="shdw17" dist="25400" dir="5400000">
                    <a:srgbClr val="333333">
                      <a:alpha val="50000"/>
                    </a:srgbClr>
                  </a:prstShdw>
                </a:effectLst>
              </p:spPr>
              <p:txBody>
                <a:bodyPr/>
                <a:lstStyle/>
                <a:p>
                  <a:endParaRPr lang="zh-CN" altLang="en-US"/>
                </a:p>
              </p:txBody>
            </p:sp>
            <p:sp>
              <p:nvSpPr>
                <p:cNvPr id="62" name="Freeform 39"/>
                <p:cNvSpPr/>
                <p:nvPr/>
              </p:nvSpPr>
              <p:spPr bwMode="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63" name="Freeform 40"/>
                <p:cNvSpPr/>
                <p:nvPr/>
              </p:nvSpPr>
              <p:spPr bwMode="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64" name="Freeform 41"/>
                <p:cNvSpPr/>
                <p:nvPr/>
              </p:nvSpPr>
              <p:spPr bwMode="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65" name="Freeform 42"/>
                <p:cNvSpPr/>
                <p:nvPr/>
              </p:nvSpPr>
              <p:spPr bwMode="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66" name="Freeform 43"/>
                <p:cNvSpPr/>
                <p:nvPr/>
              </p:nvSpPr>
              <p:spPr bwMode="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67" name="Freeform 44"/>
                <p:cNvSpPr/>
                <p:nvPr/>
              </p:nvSpPr>
              <p:spPr bwMode="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68" name="Freeform 45"/>
                <p:cNvSpPr/>
                <p:nvPr/>
              </p:nvSpPr>
              <p:spPr bwMode="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69" name="Freeform 46"/>
                <p:cNvSpPr/>
                <p:nvPr/>
              </p:nvSpPr>
              <p:spPr bwMode="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0" name="Freeform 47"/>
                <p:cNvSpPr/>
                <p:nvPr/>
              </p:nvSpPr>
              <p:spPr bwMode="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1" name="Freeform 48"/>
                <p:cNvSpPr/>
                <p:nvPr/>
              </p:nvSpPr>
              <p:spPr bwMode="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2" name="Freeform 49"/>
                <p:cNvSpPr/>
                <p:nvPr/>
              </p:nvSpPr>
              <p:spPr bwMode="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3" name="Freeform 50"/>
                <p:cNvSpPr/>
                <p:nvPr/>
              </p:nvSpPr>
              <p:spPr bwMode="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4" name="Freeform 51"/>
                <p:cNvSpPr/>
                <p:nvPr/>
              </p:nvSpPr>
              <p:spPr bwMode="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5" name="Freeform 52"/>
                <p:cNvSpPr/>
                <p:nvPr/>
              </p:nvSpPr>
              <p:spPr bwMode="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6" name="Freeform 53"/>
                <p:cNvSpPr/>
                <p:nvPr/>
              </p:nvSpPr>
              <p:spPr bwMode="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7" name="Freeform 54"/>
                <p:cNvSpPr/>
                <p:nvPr/>
              </p:nvSpPr>
              <p:spPr bwMode="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8" name="Freeform 55"/>
                <p:cNvSpPr/>
                <p:nvPr/>
              </p:nvSpPr>
              <p:spPr bwMode="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79" name="Freeform 56"/>
                <p:cNvSpPr/>
                <p:nvPr/>
              </p:nvSpPr>
              <p:spPr bwMode="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0" name="Freeform 57"/>
                <p:cNvSpPr/>
                <p:nvPr/>
              </p:nvSpPr>
              <p:spPr bwMode="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1" name="Freeform 58"/>
                <p:cNvSpPr/>
                <p:nvPr/>
              </p:nvSpPr>
              <p:spPr bwMode="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2" name="Freeform 59"/>
                <p:cNvSpPr/>
                <p:nvPr/>
              </p:nvSpPr>
              <p:spPr bwMode="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3" name="Freeform 60"/>
                <p:cNvSpPr/>
                <p:nvPr/>
              </p:nvSpPr>
              <p:spPr bwMode="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4" name="Freeform 61"/>
                <p:cNvSpPr/>
                <p:nvPr/>
              </p:nvSpPr>
              <p:spPr bwMode="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5" name="Freeform 62"/>
                <p:cNvSpPr/>
                <p:nvPr/>
              </p:nvSpPr>
              <p:spPr bwMode="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6" name="Freeform 63"/>
                <p:cNvSpPr/>
                <p:nvPr/>
              </p:nvSpPr>
              <p:spPr bwMode="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7" name="Freeform 64"/>
                <p:cNvSpPr/>
                <p:nvPr/>
              </p:nvSpPr>
              <p:spPr bwMode="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8" name="Freeform 65"/>
                <p:cNvSpPr/>
                <p:nvPr/>
              </p:nvSpPr>
              <p:spPr bwMode="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89" name="Freeform 66"/>
                <p:cNvSpPr/>
                <p:nvPr/>
              </p:nvSpPr>
              <p:spPr bwMode="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0" name="Freeform 67"/>
                <p:cNvSpPr/>
                <p:nvPr/>
              </p:nvSpPr>
              <p:spPr bwMode="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1" name="Freeform 68"/>
                <p:cNvSpPr/>
                <p:nvPr/>
              </p:nvSpPr>
              <p:spPr bwMode="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2" name="Freeform 69"/>
                <p:cNvSpPr/>
                <p:nvPr/>
              </p:nvSpPr>
              <p:spPr bwMode="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3" name="Freeform 70"/>
                <p:cNvSpPr/>
                <p:nvPr/>
              </p:nvSpPr>
              <p:spPr bwMode="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4" name="Freeform 71"/>
                <p:cNvSpPr/>
                <p:nvPr/>
              </p:nvSpPr>
              <p:spPr bwMode="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5" name="Freeform 72"/>
                <p:cNvSpPr/>
                <p:nvPr/>
              </p:nvSpPr>
              <p:spPr bwMode="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6" name="Freeform 73"/>
                <p:cNvSpPr/>
                <p:nvPr/>
              </p:nvSpPr>
              <p:spPr bwMode="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7" name="Freeform 74"/>
                <p:cNvSpPr/>
                <p:nvPr/>
              </p:nvSpPr>
              <p:spPr bwMode="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8" name="Freeform 75"/>
                <p:cNvSpPr/>
                <p:nvPr/>
              </p:nvSpPr>
              <p:spPr bwMode="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99" name="Freeform 76"/>
                <p:cNvSpPr/>
                <p:nvPr/>
              </p:nvSpPr>
              <p:spPr bwMode="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0" name="Freeform 77"/>
                <p:cNvSpPr/>
                <p:nvPr/>
              </p:nvSpPr>
              <p:spPr bwMode="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1" name="Freeform 78"/>
                <p:cNvSpPr/>
                <p:nvPr/>
              </p:nvSpPr>
              <p:spPr bwMode="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2" name="Freeform 79"/>
                <p:cNvSpPr/>
                <p:nvPr/>
              </p:nvSpPr>
              <p:spPr bwMode="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3" name="Freeform 80"/>
                <p:cNvSpPr/>
                <p:nvPr/>
              </p:nvSpPr>
              <p:spPr bwMode="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4" name="Freeform 81"/>
                <p:cNvSpPr/>
                <p:nvPr/>
              </p:nvSpPr>
              <p:spPr bwMode="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5" name="Freeform 82"/>
                <p:cNvSpPr/>
                <p:nvPr/>
              </p:nvSpPr>
              <p:spPr bwMode="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6" name="Freeform 83"/>
                <p:cNvSpPr/>
                <p:nvPr/>
              </p:nvSpPr>
              <p:spPr bwMode="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7" name="Freeform 84"/>
                <p:cNvSpPr/>
                <p:nvPr/>
              </p:nvSpPr>
              <p:spPr bwMode="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8" name="Freeform 85"/>
                <p:cNvSpPr/>
                <p:nvPr/>
              </p:nvSpPr>
              <p:spPr bwMode="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09" name="Freeform 86"/>
                <p:cNvSpPr/>
                <p:nvPr/>
              </p:nvSpPr>
              <p:spPr bwMode="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0" name="Freeform 87"/>
                <p:cNvSpPr/>
                <p:nvPr/>
              </p:nvSpPr>
              <p:spPr bwMode="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1" name="Freeform 88"/>
                <p:cNvSpPr/>
                <p:nvPr/>
              </p:nvSpPr>
              <p:spPr bwMode="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2" name="Freeform 89"/>
                <p:cNvSpPr/>
                <p:nvPr/>
              </p:nvSpPr>
              <p:spPr bwMode="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3" name="Freeform 90"/>
                <p:cNvSpPr/>
                <p:nvPr/>
              </p:nvSpPr>
              <p:spPr bwMode="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4" name="Freeform 91"/>
                <p:cNvSpPr/>
                <p:nvPr/>
              </p:nvSpPr>
              <p:spPr bwMode="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5" name="Freeform 92"/>
                <p:cNvSpPr/>
                <p:nvPr/>
              </p:nvSpPr>
              <p:spPr bwMode="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6" name="Freeform 93"/>
                <p:cNvSpPr/>
                <p:nvPr/>
              </p:nvSpPr>
              <p:spPr bwMode="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7" name="Freeform 94"/>
                <p:cNvSpPr/>
                <p:nvPr/>
              </p:nvSpPr>
              <p:spPr bwMode="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8" name="Freeform 95"/>
                <p:cNvSpPr/>
                <p:nvPr/>
              </p:nvSpPr>
              <p:spPr bwMode="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19" name="Freeform 96"/>
                <p:cNvSpPr/>
                <p:nvPr/>
              </p:nvSpPr>
              <p:spPr bwMode="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0" name="Freeform 97"/>
                <p:cNvSpPr/>
                <p:nvPr/>
              </p:nvSpPr>
              <p:spPr bwMode="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1" name="Freeform 98"/>
                <p:cNvSpPr/>
                <p:nvPr/>
              </p:nvSpPr>
              <p:spPr bwMode="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2" name="Freeform 99"/>
                <p:cNvSpPr/>
                <p:nvPr/>
              </p:nvSpPr>
              <p:spPr bwMode="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3" name="Freeform 100"/>
                <p:cNvSpPr/>
                <p:nvPr/>
              </p:nvSpPr>
              <p:spPr bwMode="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4" name="Freeform 101"/>
                <p:cNvSpPr/>
                <p:nvPr/>
              </p:nvSpPr>
              <p:spPr bwMode="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5" name="Freeform 102"/>
                <p:cNvSpPr/>
                <p:nvPr/>
              </p:nvSpPr>
              <p:spPr bwMode="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6" name="Freeform 103"/>
                <p:cNvSpPr/>
                <p:nvPr/>
              </p:nvSpPr>
              <p:spPr bwMode="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7" name="Freeform 104"/>
                <p:cNvSpPr/>
                <p:nvPr/>
              </p:nvSpPr>
              <p:spPr bwMode="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8" name="Freeform 105"/>
                <p:cNvSpPr/>
                <p:nvPr/>
              </p:nvSpPr>
              <p:spPr bwMode="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29" name="Freeform 106"/>
                <p:cNvSpPr/>
                <p:nvPr/>
              </p:nvSpPr>
              <p:spPr bwMode="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30" name="Freeform 107"/>
                <p:cNvSpPr/>
                <p:nvPr/>
              </p:nvSpPr>
              <p:spPr bwMode="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31" name="Freeform 108"/>
                <p:cNvSpPr/>
                <p:nvPr/>
              </p:nvSpPr>
              <p:spPr bwMode="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32" name="Freeform 109"/>
                <p:cNvSpPr/>
                <p:nvPr/>
              </p:nvSpPr>
              <p:spPr bwMode="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33" name="Freeform 110"/>
                <p:cNvSpPr/>
                <p:nvPr/>
              </p:nvSpPr>
              <p:spPr bwMode="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sp>
              <p:nvSpPr>
                <p:cNvPr id="134" name="Freeform 111"/>
                <p:cNvSpPr/>
                <p:nvPr/>
              </p:nvSpPr>
              <p:spPr bwMode="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adFill rotWithShape="1">
                  <a:gsLst>
                    <a:gs pos="0">
                      <a:srgbClr val="DDDDDD">
                        <a:gamma/>
                        <a:tint val="28235"/>
                        <a:invGamma/>
                      </a:srgbClr>
                    </a:gs>
                    <a:gs pos="100000">
                      <a:srgbClr val="DDDDDD"/>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a:p>
              </p:txBody>
            </p:sp>
          </p:grpSp>
          <p:sp>
            <p:nvSpPr>
              <p:cNvPr id="18" name="Oval 116"/>
              <p:cNvSpPr>
                <a:spLocks noChangeAspect="1" noChangeArrowheads="1"/>
              </p:cNvSpPr>
              <p:nvPr/>
            </p:nvSpPr>
            <p:spPr bwMode="gray">
              <a:xfrm>
                <a:off x="8538631" y="3033998"/>
                <a:ext cx="247168" cy="249134"/>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19" name="Oval 116"/>
              <p:cNvSpPr>
                <a:spLocks noChangeAspect="1" noChangeArrowheads="1"/>
              </p:cNvSpPr>
              <p:nvPr/>
            </p:nvSpPr>
            <p:spPr bwMode="gray">
              <a:xfrm>
                <a:off x="5086359" y="2676522"/>
                <a:ext cx="231248" cy="233088"/>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20" name="Oval 116"/>
              <p:cNvSpPr>
                <a:spLocks noChangeAspect="1" noChangeArrowheads="1"/>
              </p:cNvSpPr>
              <p:nvPr/>
            </p:nvSpPr>
            <p:spPr bwMode="gray">
              <a:xfrm>
                <a:off x="2708887" y="2916481"/>
                <a:ext cx="233178" cy="235033"/>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21" name="Oval 116"/>
              <p:cNvSpPr>
                <a:spLocks noChangeAspect="1" noChangeArrowheads="1"/>
              </p:cNvSpPr>
              <p:nvPr/>
            </p:nvSpPr>
            <p:spPr bwMode="gray">
              <a:xfrm>
                <a:off x="7989120" y="3957596"/>
                <a:ext cx="254608" cy="256634"/>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sp>
            <p:nvSpPr>
              <p:cNvPr id="22" name="Oval 116"/>
              <p:cNvSpPr>
                <a:spLocks noChangeAspect="1" noChangeArrowheads="1"/>
              </p:cNvSpPr>
              <p:nvPr/>
            </p:nvSpPr>
            <p:spPr bwMode="gray">
              <a:xfrm>
                <a:off x="7978071" y="3068000"/>
                <a:ext cx="252332" cy="254339"/>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pic>
            <p:nvPicPr>
              <p:cNvPr id="23" name="图片 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342403" y="2327061"/>
                <a:ext cx="914733" cy="571708"/>
              </a:xfrm>
              <a:prstGeom prst="rect">
                <a:avLst/>
              </a:prstGeom>
            </p:spPr>
          </p:pic>
          <p:pic>
            <p:nvPicPr>
              <p:cNvPr id="24" name="图片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76843" y="2576456"/>
                <a:ext cx="940074" cy="644626"/>
              </a:xfrm>
              <a:prstGeom prst="rect">
                <a:avLst/>
              </a:prstGeom>
            </p:spPr>
          </p:pic>
          <p:pic>
            <p:nvPicPr>
              <p:cNvPr id="25" name="图片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073626" y="4091447"/>
                <a:ext cx="892853" cy="551257"/>
              </a:xfrm>
              <a:prstGeom prst="rect">
                <a:avLst/>
              </a:prstGeom>
            </p:spPr>
          </p:pic>
          <p:pic>
            <p:nvPicPr>
              <p:cNvPr id="26" name="图片 2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078170" y="2377390"/>
                <a:ext cx="912150" cy="574003"/>
              </a:xfrm>
              <a:prstGeom prst="rect">
                <a:avLst/>
              </a:prstGeom>
            </p:spPr>
          </p:pic>
        </p:grpSp>
        <p:pic>
          <p:nvPicPr>
            <p:cNvPr id="135" name="图片 134"/>
            <p:cNvPicPr>
              <a:picLocks noChangeAspect="1"/>
            </p:cNvPicPr>
            <p:nvPr/>
          </p:nvPicPr>
          <p:blipFill rotWithShape="1">
            <a:blip r:embed="rId18" cstate="print">
              <a:extLst>
                <a:ext uri="{28A0092B-C50C-407E-A947-70E740481C1C}">
                  <a14:useLocalDpi xmlns:a14="http://schemas.microsoft.com/office/drawing/2010/main" val="0"/>
                </a:ext>
              </a:extLst>
            </a:blip>
            <a:srcRect l="7473" t="14817" r="6244" b="14248"/>
            <a:stretch>
              <a:fillRect/>
            </a:stretch>
          </p:blipFill>
          <p:spPr>
            <a:xfrm>
              <a:off x="760589" y="1661007"/>
              <a:ext cx="508341" cy="329856"/>
            </a:xfrm>
            <a:prstGeom prst="rect">
              <a:avLst/>
            </a:prstGeom>
          </p:spPr>
        </p:pic>
        <p:pic>
          <p:nvPicPr>
            <p:cNvPr id="136" name="图片 13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02834" y="3170107"/>
              <a:ext cx="514223" cy="323674"/>
            </a:xfrm>
            <a:prstGeom prst="rect">
              <a:avLst/>
            </a:prstGeom>
          </p:spPr>
        </p:pic>
        <p:sp>
          <p:nvSpPr>
            <p:cNvPr id="137" name="Oval 116"/>
            <p:cNvSpPr>
              <a:spLocks noChangeAspect="1" noChangeArrowheads="1"/>
            </p:cNvSpPr>
            <p:nvPr/>
          </p:nvSpPr>
          <p:spPr bwMode="gray">
            <a:xfrm>
              <a:off x="5090455" y="3252587"/>
              <a:ext cx="151478" cy="146838"/>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a:p>
          </p:txBody>
        </p:sp>
      </p:grpSp>
      <p:sp>
        <p:nvSpPr>
          <p:cNvPr id="138" name="文本框 137"/>
          <p:cNvSpPr txBox="1"/>
          <p:nvPr/>
        </p:nvSpPr>
        <p:spPr>
          <a:xfrm>
            <a:off x="5847587" y="1340186"/>
            <a:ext cx="6053740" cy="2308324"/>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       公司经过不断创新与技术攻关，取得多项专利与软件著作权。其中</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无损伤缩微实验室在线监测技术</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处于国际领先，国内唯一水平。彻底解决传统海洋环境监测技术存在的生物附着严重、维护周期短、系统稳定性低、数据可靠性差等难题。</a:t>
            </a:r>
          </a:p>
        </p:txBody>
      </p:sp>
      <p:sp>
        <p:nvSpPr>
          <p:cNvPr id="141" name="矩形 140"/>
          <p:cNvSpPr/>
          <p:nvPr/>
        </p:nvSpPr>
        <p:spPr>
          <a:xfrm>
            <a:off x="6722750" y="903429"/>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42" name="组合 3"/>
          <p:cNvGrpSpPr/>
          <p:nvPr/>
        </p:nvGrpSpPr>
        <p:grpSpPr bwMode="auto">
          <a:xfrm>
            <a:off x="2034051" y="624205"/>
            <a:ext cx="492125" cy="319088"/>
            <a:chOff x="3017520" y="601990"/>
            <a:chExt cx="491490" cy="414010"/>
          </a:xfrm>
          <a:solidFill>
            <a:srgbClr val="1602A6"/>
          </a:solidFill>
        </p:grpSpPr>
        <p:sp>
          <p:nvSpPr>
            <p:cNvPr id="143" name="燕尾形 9"/>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44" name="燕尾形 10"/>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45" name="燕尾形 11"/>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46"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公司簡介</a:t>
            </a:r>
          </a:p>
        </p:txBody>
      </p:sp>
      <p:pic>
        <p:nvPicPr>
          <p:cNvPr id="147" name="图片 14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022233" y="3731419"/>
            <a:ext cx="2073519" cy="2726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8" name="图片 14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904480" y="3726656"/>
            <a:ext cx="1996847" cy="2737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5897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2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200"/>
                            </p:stCondLst>
                            <p:childTnLst>
                              <p:par>
                                <p:cTn id="13" presetID="10" presetClass="entr" presetSubtype="0" fill="hold" nodeType="afterEffect">
                                  <p:stCondLst>
                                    <p:cond delay="2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900"/>
                            </p:stCondLst>
                            <p:childTnLst>
                              <p:par>
                                <p:cTn id="17" presetID="10" presetClass="entr" presetSubtype="0" fill="hold" nodeType="afterEffect">
                                  <p:stCondLst>
                                    <p:cond delay="2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600"/>
                            </p:stCondLst>
                            <p:childTnLst>
                              <p:par>
                                <p:cTn id="21" presetID="10" presetClass="entr" presetSubtype="0" fill="hold" nodeType="afterEffect">
                                  <p:stCondLst>
                                    <p:cond delay="2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3300"/>
                            </p:stCondLst>
                            <p:childTnLst>
                              <p:par>
                                <p:cTn id="25" presetID="10" presetClass="entr" presetSubtype="0" fill="hold" nodeType="after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4000"/>
                            </p:stCondLst>
                            <p:childTnLst>
                              <p:par>
                                <p:cTn id="29" presetID="10" presetClass="entr" presetSubtype="0" fill="hold" nodeType="afterEffect">
                                  <p:stCondLst>
                                    <p:cond delay="2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4700"/>
                            </p:stCondLst>
                            <p:childTnLst>
                              <p:par>
                                <p:cTn id="33" presetID="10" presetClass="entr" presetSubtype="0" fill="hold" nodeType="afterEffect">
                                  <p:stCondLst>
                                    <p:cond delay="2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5400"/>
                            </p:stCondLst>
                            <p:childTnLst>
                              <p:par>
                                <p:cTn id="37" presetID="10" presetClass="entr" presetSubtype="0" fill="hold" nodeType="after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6100"/>
                            </p:stCondLst>
                            <p:childTnLst>
                              <p:par>
                                <p:cTn id="41" presetID="10" presetClass="entr" presetSubtype="0" fill="hold" nodeType="afterEffect">
                                  <p:stCondLst>
                                    <p:cond delay="2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6800"/>
                            </p:stCondLst>
                            <p:childTnLst>
                              <p:par>
                                <p:cTn id="45" presetID="10" presetClass="entr" presetSubtype="0" fill="hold" nodeType="afterEffect">
                                  <p:stCondLst>
                                    <p:cond delay="2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7500"/>
                            </p:stCondLst>
                            <p:childTnLst>
                              <p:par>
                                <p:cTn id="49" presetID="10" presetClass="entr" presetSubtype="0" fill="hold" nodeType="afterEffect">
                                  <p:stCondLst>
                                    <p:cond delay="200"/>
                                  </p:stCondLst>
                                  <p:childTnLst>
                                    <p:set>
                                      <p:cBhvr>
                                        <p:cTn id="50" dur="1" fill="hold">
                                          <p:stCondLst>
                                            <p:cond delay="0"/>
                                          </p:stCondLst>
                                        </p:cTn>
                                        <p:tgtEl>
                                          <p:spTgt spid="147"/>
                                        </p:tgtEl>
                                        <p:attrNameLst>
                                          <p:attrName>style.visibility</p:attrName>
                                        </p:attrNameLst>
                                      </p:cBhvr>
                                      <p:to>
                                        <p:strVal val="visible"/>
                                      </p:to>
                                    </p:set>
                                    <p:animEffect transition="in" filter="fade">
                                      <p:cBhvr>
                                        <p:cTn id="51" dur="500"/>
                                        <p:tgtEl>
                                          <p:spTgt spid="147"/>
                                        </p:tgtEl>
                                      </p:cBhvr>
                                    </p:animEffect>
                                  </p:childTnLst>
                                </p:cTn>
                              </p:par>
                            </p:childTnLst>
                          </p:cTn>
                        </p:par>
                        <p:par>
                          <p:cTn id="52" fill="hold">
                            <p:stCondLst>
                              <p:cond delay="8200"/>
                            </p:stCondLst>
                            <p:childTnLst>
                              <p:par>
                                <p:cTn id="53" presetID="10" presetClass="entr" presetSubtype="0" fill="hold" nodeType="afterEffect">
                                  <p:stCondLst>
                                    <p:cond delay="200"/>
                                  </p:stCondLst>
                                  <p:childTnLst>
                                    <p:set>
                                      <p:cBhvr>
                                        <p:cTn id="54" dur="1" fill="hold">
                                          <p:stCondLst>
                                            <p:cond delay="0"/>
                                          </p:stCondLst>
                                        </p:cTn>
                                        <p:tgtEl>
                                          <p:spTgt spid="148"/>
                                        </p:tgtEl>
                                        <p:attrNameLst>
                                          <p:attrName>style.visibility</p:attrName>
                                        </p:attrNameLst>
                                      </p:cBhvr>
                                      <p:to>
                                        <p:strVal val="visible"/>
                                      </p:to>
                                    </p:set>
                                    <p:animEffect transition="in" filter="fade">
                                      <p:cBhvr>
                                        <p:cTn id="55"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bwMode="auto">
          <a:xfrm>
            <a:off x="2034051" y="624205"/>
            <a:ext cx="492125" cy="319088"/>
            <a:chOff x="3017520" y="601990"/>
            <a:chExt cx="491490" cy="414010"/>
          </a:xfrm>
          <a:solidFill>
            <a:srgbClr val="1602A6"/>
          </a:solidFill>
        </p:grpSpPr>
        <p:sp>
          <p:nvSpPr>
            <p:cNvPr id="6" name="燕尾形 14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7" name="燕尾形 14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8" name="燕尾形 14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9"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公司簡介</a:t>
            </a:r>
          </a:p>
        </p:txBody>
      </p:sp>
      <p:sp>
        <p:nvSpPr>
          <p:cNvPr id="10" name="文本框 1"/>
          <p:cNvSpPr txBox="1">
            <a:spLocks noChangeArrowheads="1"/>
          </p:cNvSpPr>
          <p:nvPr/>
        </p:nvSpPr>
        <p:spPr bwMode="auto">
          <a:xfrm>
            <a:off x="2508805" y="56815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標準制定</a:t>
            </a:r>
          </a:p>
        </p:txBody>
      </p:sp>
      <p:sp>
        <p:nvSpPr>
          <p:cNvPr id="11" name="矩形 10"/>
          <p:cNvSpPr/>
          <p:nvPr/>
        </p:nvSpPr>
        <p:spPr>
          <a:xfrm>
            <a:off x="6736818"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850233" y="1962266"/>
            <a:ext cx="10141667" cy="523220"/>
          </a:xfrm>
          <a:prstGeom prst="rect">
            <a:avLst/>
          </a:prstGeom>
        </p:spPr>
        <p:txBody>
          <a:bodyPr wrap="square">
            <a:spAutoFit/>
          </a:bodyPr>
          <a:lstStyle/>
          <a:p>
            <a:pPr marL="342900" indent="-342900">
              <a:buFont typeface="Wingdings" pitchFamily="2" charset="2"/>
              <a:buChar char="n"/>
            </a:pPr>
            <a:r>
              <a:rPr lang="zh-CN" altLang="en-US" sz="2800" b="1" dirty="0">
                <a:solidFill>
                  <a:srgbClr val="1602A6"/>
                </a:solidFill>
                <a:latin typeface="微软雅黑" pitchFamily="34" charset="-122"/>
                <a:ea typeface="微软雅黑" pitchFamily="34" charset="-122"/>
              </a:rPr>
              <a:t>參與海標委組織的</a:t>
            </a:r>
            <a:r>
              <a:rPr lang="en-US" altLang="zh-CN" sz="2800" b="1" dirty="0">
                <a:solidFill>
                  <a:srgbClr val="1602A6"/>
                </a:solidFill>
                <a:latin typeface="微软雅黑" pitchFamily="34" charset="-122"/>
                <a:ea typeface="微软雅黑" pitchFamily="34" charset="-122"/>
              </a:rPr>
              <a:t>《</a:t>
            </a:r>
            <a:r>
              <a:rPr lang="zh-CN" altLang="en-US" sz="2800" b="1" dirty="0">
                <a:solidFill>
                  <a:srgbClr val="1602A6"/>
                </a:solidFill>
                <a:latin typeface="微软雅黑" pitchFamily="34" charset="-122"/>
                <a:ea typeface="微软雅黑" pitchFamily="34" charset="-122"/>
              </a:rPr>
              <a:t>海洋環境在綫水質監測系統</a:t>
            </a:r>
            <a:r>
              <a:rPr lang="en-US" altLang="zh-CN" sz="2800" b="1" dirty="0">
                <a:solidFill>
                  <a:srgbClr val="1602A6"/>
                </a:solidFill>
                <a:latin typeface="微软雅黑" pitchFamily="34" charset="-122"/>
                <a:ea typeface="微软雅黑" pitchFamily="34" charset="-122"/>
              </a:rPr>
              <a:t>》</a:t>
            </a:r>
            <a:r>
              <a:rPr lang="zh-CN" altLang="en-US" sz="2800" b="1" dirty="0">
                <a:solidFill>
                  <a:srgbClr val="1602A6"/>
                </a:solidFill>
                <a:latin typeface="微软雅黑" pitchFamily="34" charset="-122"/>
                <a:ea typeface="微软雅黑" pitchFamily="34" charset="-122"/>
              </a:rPr>
              <a:t>標準制定</a:t>
            </a:r>
            <a:endParaRPr lang="en-US" altLang="zh-CN" sz="2800" b="1" dirty="0">
              <a:solidFill>
                <a:srgbClr val="1602A6"/>
              </a:solidFill>
              <a:latin typeface="微软雅黑" pitchFamily="34" charset="-122"/>
              <a:ea typeface="微软雅黑" pitchFamily="34" charset="-122"/>
            </a:endParaRPr>
          </a:p>
        </p:txBody>
      </p:sp>
      <p:sp>
        <p:nvSpPr>
          <p:cNvPr id="13" name="文本框 12"/>
          <p:cNvSpPr txBox="1"/>
          <p:nvPr/>
        </p:nvSpPr>
        <p:spPr>
          <a:xfrm>
            <a:off x="850233" y="2858764"/>
            <a:ext cx="9918915" cy="138499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800" b="1" dirty="0">
                <a:solidFill>
                  <a:srgbClr val="1602A6"/>
                </a:solidFill>
                <a:latin typeface="微软雅黑" pitchFamily="34" charset="-122"/>
                <a:ea typeface="微软雅黑" pitchFamily="34" charset="-122"/>
              </a:rPr>
              <a:t>參與國家海洋環境監測中心組織的</a:t>
            </a:r>
            <a:r>
              <a:rPr lang="en-US" altLang="zh-CN" sz="2800" b="1" dirty="0">
                <a:solidFill>
                  <a:srgbClr val="1602A6"/>
                </a:solidFill>
                <a:latin typeface="微软雅黑" pitchFamily="34" charset="-122"/>
                <a:ea typeface="微软雅黑" pitchFamily="34" charset="-122"/>
              </a:rPr>
              <a:t>《</a:t>
            </a:r>
            <a:r>
              <a:rPr lang="zh-CN" altLang="en-US" sz="2800" b="1" dirty="0">
                <a:solidFill>
                  <a:srgbClr val="1602A6"/>
                </a:solidFill>
                <a:latin typeface="微软雅黑" pitchFamily="34" charset="-122"/>
                <a:ea typeface="微软雅黑" pitchFamily="34" charset="-122"/>
              </a:rPr>
              <a:t>海洋環境在綫監測數據傳輸與交換技術規範</a:t>
            </a:r>
            <a:r>
              <a:rPr lang="en-US" altLang="zh-CN" sz="2800" b="1" dirty="0">
                <a:solidFill>
                  <a:srgbClr val="1602A6"/>
                </a:solidFill>
                <a:latin typeface="微软雅黑" pitchFamily="34" charset="-122"/>
                <a:ea typeface="微软雅黑" pitchFamily="34" charset="-122"/>
              </a:rPr>
              <a:t>》</a:t>
            </a:r>
            <a:r>
              <a:rPr lang="zh-CN" altLang="en-US" sz="2800" b="1" dirty="0">
                <a:solidFill>
                  <a:srgbClr val="1602A6"/>
                </a:solidFill>
                <a:latin typeface="微软雅黑" pitchFamily="34" charset="-122"/>
                <a:ea typeface="微软雅黑" pitchFamily="34" charset="-122"/>
              </a:rPr>
              <a:t>標準制定。</a:t>
            </a:r>
            <a:endParaRPr lang="en-US" altLang="zh-CN" sz="2800" b="1" dirty="0">
              <a:solidFill>
                <a:srgbClr val="1602A6"/>
              </a:solidFill>
              <a:latin typeface="微软雅黑" pitchFamily="34" charset="-122"/>
              <a:ea typeface="微软雅黑" pitchFamily="34" charset="-122"/>
            </a:endParaRPr>
          </a:p>
          <a:p>
            <a:endParaRPr lang="zh-CN" altLang="en-US" sz="2800" dirty="0">
              <a:solidFill>
                <a:srgbClr val="1602A6"/>
              </a:solidFill>
            </a:endParaRPr>
          </a:p>
        </p:txBody>
      </p:sp>
      <p:sp>
        <p:nvSpPr>
          <p:cNvPr id="15" name="文本框 14"/>
          <p:cNvSpPr txBox="1"/>
          <p:nvPr/>
        </p:nvSpPr>
        <p:spPr>
          <a:xfrm>
            <a:off x="850233" y="4089223"/>
            <a:ext cx="9918915" cy="954107"/>
          </a:xfrm>
          <a:prstGeom prst="rect">
            <a:avLst/>
          </a:prstGeom>
          <a:noFill/>
        </p:spPr>
        <p:txBody>
          <a:bodyPr wrap="square" rtlCol="0">
            <a:spAutoFit/>
          </a:bodyPr>
          <a:lstStyle/>
          <a:p>
            <a:pPr marL="342900" indent="-342900">
              <a:buFont typeface="Wingdings" panose="05000000000000000000" pitchFamily="2" charset="2"/>
              <a:buChar char="n"/>
            </a:pPr>
            <a:r>
              <a:rPr lang="zh-CN" altLang="en-US" sz="2800" b="1" dirty="0">
                <a:solidFill>
                  <a:srgbClr val="1602A6"/>
                </a:solidFill>
                <a:latin typeface="微软雅黑" pitchFamily="34" charset="-122"/>
                <a:ea typeface="微软雅黑" pitchFamily="34" charset="-122"/>
              </a:rPr>
              <a:t>參與</a:t>
            </a:r>
            <a:r>
              <a:rPr lang="en-US" altLang="zh-CN" sz="2800" b="1" dirty="0">
                <a:solidFill>
                  <a:srgbClr val="1602A6"/>
                </a:solidFill>
                <a:latin typeface="微软雅黑" pitchFamily="34" charset="-122"/>
                <a:ea typeface="微软雅黑" pitchFamily="34" charset="-122"/>
              </a:rPr>
              <a:t>《</a:t>
            </a:r>
            <a:r>
              <a:rPr lang="zh-CN" altLang="en-US" sz="2800" b="1" dirty="0">
                <a:solidFill>
                  <a:srgbClr val="1602A6"/>
                </a:solidFill>
                <a:latin typeface="微软雅黑" pitchFamily="34" charset="-122"/>
                <a:ea typeface="微软雅黑" pitchFamily="34" charset="-122"/>
              </a:rPr>
              <a:t>山東省海洋環境在綫監測系統建設技術規程</a:t>
            </a:r>
            <a:r>
              <a:rPr lang="en-US" altLang="zh-CN" sz="2800" b="1" dirty="0">
                <a:solidFill>
                  <a:srgbClr val="1602A6"/>
                </a:solidFill>
                <a:latin typeface="微软雅黑" pitchFamily="34" charset="-122"/>
                <a:ea typeface="微软雅黑" pitchFamily="34" charset="-122"/>
              </a:rPr>
              <a:t>》</a:t>
            </a:r>
            <a:r>
              <a:rPr lang="zh-CN" altLang="en-US" sz="2800" b="1" dirty="0">
                <a:solidFill>
                  <a:srgbClr val="1602A6"/>
                </a:solidFill>
                <a:latin typeface="微软雅黑" pitchFamily="34" charset="-122"/>
                <a:ea typeface="微软雅黑" pitchFamily="34" charset="-122"/>
              </a:rPr>
              <a:t>制定。</a:t>
            </a:r>
            <a:endParaRPr lang="en-US" altLang="zh-CN" sz="2800" b="1" dirty="0">
              <a:solidFill>
                <a:srgbClr val="1602A6"/>
              </a:solidFill>
              <a:latin typeface="微软雅黑" pitchFamily="34" charset="-122"/>
              <a:ea typeface="微软雅黑" pitchFamily="34" charset="-122"/>
            </a:endParaRPr>
          </a:p>
          <a:p>
            <a:endParaRPr lang="zh-CN" altLang="en-US" sz="2800" dirty="0">
              <a:solidFill>
                <a:srgbClr val="1602A6"/>
              </a:solidFill>
            </a:endParaRPr>
          </a:p>
        </p:txBody>
      </p:sp>
      <p:sp>
        <p:nvSpPr>
          <p:cNvPr id="16" name="文本框 15"/>
          <p:cNvSpPr txBox="1"/>
          <p:nvPr/>
        </p:nvSpPr>
        <p:spPr>
          <a:xfrm>
            <a:off x="850233" y="5043330"/>
            <a:ext cx="10711912" cy="954107"/>
          </a:xfrm>
          <a:prstGeom prst="rect">
            <a:avLst/>
          </a:prstGeom>
          <a:noFill/>
        </p:spPr>
        <p:txBody>
          <a:bodyPr wrap="square" rtlCol="0">
            <a:spAutoFit/>
          </a:bodyPr>
          <a:lstStyle/>
          <a:p>
            <a:pPr marL="342900" indent="-342900">
              <a:buFont typeface="Wingdings" panose="05000000000000000000" pitchFamily="2" charset="2"/>
              <a:buChar char="n"/>
            </a:pPr>
            <a:r>
              <a:rPr lang="zh-CN" altLang="en-US" sz="2800" b="1" dirty="0">
                <a:solidFill>
                  <a:srgbClr val="1602A6"/>
                </a:solidFill>
                <a:latin typeface="微软雅黑" pitchFamily="34" charset="-122"/>
                <a:ea typeface="微软雅黑" pitchFamily="34" charset="-122"/>
              </a:rPr>
              <a:t>參與</a:t>
            </a:r>
            <a:r>
              <a:rPr lang="en-US" altLang="zh-CN" sz="2800" b="1" dirty="0">
                <a:solidFill>
                  <a:srgbClr val="1602A6"/>
                </a:solidFill>
                <a:latin typeface="微软雅黑" pitchFamily="34" charset="-122"/>
                <a:ea typeface="微软雅黑" pitchFamily="34" charset="-122"/>
              </a:rPr>
              <a:t>《</a:t>
            </a:r>
            <a:r>
              <a:rPr lang="zh-CN" altLang="en-US" sz="2800" b="1" dirty="0">
                <a:solidFill>
                  <a:srgbClr val="1602A6"/>
                </a:solidFill>
                <a:latin typeface="微软雅黑" pitchFamily="34" charset="-122"/>
                <a:ea typeface="微软雅黑" pitchFamily="34" charset="-122"/>
              </a:rPr>
              <a:t>山東省海洋環境在綫監測系統運行維護技術規程</a:t>
            </a:r>
            <a:r>
              <a:rPr lang="en-US" altLang="zh-CN" sz="2800" b="1" dirty="0">
                <a:solidFill>
                  <a:srgbClr val="1602A6"/>
                </a:solidFill>
                <a:latin typeface="微软雅黑" pitchFamily="34" charset="-122"/>
                <a:ea typeface="微软雅黑" pitchFamily="34" charset="-122"/>
              </a:rPr>
              <a:t>》</a:t>
            </a:r>
            <a:r>
              <a:rPr lang="zh-CN" altLang="en-US" sz="2800" b="1" dirty="0">
                <a:solidFill>
                  <a:srgbClr val="1602A6"/>
                </a:solidFill>
                <a:latin typeface="微软雅黑" pitchFamily="34" charset="-122"/>
                <a:ea typeface="微软雅黑" pitchFamily="34" charset="-122"/>
              </a:rPr>
              <a:t>制定。</a:t>
            </a:r>
            <a:endParaRPr lang="en-US" altLang="zh-CN" sz="2800" b="1" dirty="0">
              <a:solidFill>
                <a:srgbClr val="1602A6"/>
              </a:solidFill>
              <a:latin typeface="微软雅黑" pitchFamily="34" charset="-122"/>
              <a:ea typeface="微软雅黑" pitchFamily="34" charset="-122"/>
            </a:endParaRPr>
          </a:p>
          <a:p>
            <a:endParaRPr lang="zh-CN" altLang="en-US" sz="2800" dirty="0">
              <a:solidFill>
                <a:srgbClr val="1602A6"/>
              </a:solidFill>
            </a:endParaRPr>
          </a:p>
        </p:txBody>
      </p:sp>
    </p:spTree>
    <p:extLst>
      <p:ext uri="{BB962C8B-B14F-4D97-AF65-F5344CB8AC3E}">
        <p14:creationId xmlns:p14="http://schemas.microsoft.com/office/powerpoint/2010/main" val="12650882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3"/>
          <p:cNvGrpSpPr/>
          <p:nvPr/>
        </p:nvGrpSpPr>
        <p:grpSpPr bwMode="auto">
          <a:xfrm>
            <a:off x="2034051" y="624205"/>
            <a:ext cx="492125" cy="319088"/>
            <a:chOff x="3017520" y="601990"/>
            <a:chExt cx="491490" cy="414010"/>
          </a:xfrm>
          <a:solidFill>
            <a:srgbClr val="1602A6"/>
          </a:solidFill>
        </p:grpSpPr>
        <p:sp>
          <p:nvSpPr>
            <p:cNvPr id="6" name="燕尾形 14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1602A6"/>
                </a:solidFill>
              </a:endParaRPr>
            </a:p>
          </p:txBody>
        </p:sp>
        <p:sp>
          <p:nvSpPr>
            <p:cNvPr id="7" name="燕尾形 14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1602A6"/>
                </a:solidFill>
              </a:endParaRPr>
            </a:p>
          </p:txBody>
        </p:sp>
        <p:sp>
          <p:nvSpPr>
            <p:cNvPr id="8" name="燕尾形 14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1602A6"/>
                </a:solidFill>
              </a:endParaRPr>
            </a:p>
          </p:txBody>
        </p:sp>
      </p:grpSp>
      <p:sp>
        <p:nvSpPr>
          <p:cNvPr id="9"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公司簡介</a:t>
            </a:r>
          </a:p>
        </p:txBody>
      </p:sp>
      <p:sp>
        <p:nvSpPr>
          <p:cNvPr id="11" name="矩形 10"/>
          <p:cNvSpPr/>
          <p:nvPr/>
        </p:nvSpPr>
        <p:spPr>
          <a:xfrm>
            <a:off x="6736818"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矩形 11"/>
          <p:cNvSpPr/>
          <p:nvPr/>
        </p:nvSpPr>
        <p:spPr>
          <a:xfrm>
            <a:off x="387454" y="1965217"/>
            <a:ext cx="10141667" cy="5232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800" b="1" dirty="0">
                <a:solidFill>
                  <a:srgbClr val="1602A6"/>
                </a:solidFill>
                <a:latin typeface="微软雅黑" pitchFamily="34" charset="-122"/>
                <a:ea typeface="微软雅黑" pitchFamily="34" charset="-122"/>
              </a:rPr>
              <a:t>國家海洋工程諮詢協會海岸科學與工程分會理事單位</a:t>
            </a:r>
            <a:endParaRPr lang="en-US" altLang="zh-CN" sz="2800" b="1" dirty="0">
              <a:solidFill>
                <a:srgbClr val="1602A6"/>
              </a:solidFill>
              <a:latin typeface="微软雅黑" pitchFamily="34" charset="-122"/>
              <a:ea typeface="微软雅黑" pitchFamily="34" charset="-122"/>
            </a:endParaRPr>
          </a:p>
        </p:txBody>
      </p:sp>
      <p:sp>
        <p:nvSpPr>
          <p:cNvPr id="13" name="文本框 12"/>
          <p:cNvSpPr txBox="1"/>
          <p:nvPr/>
        </p:nvSpPr>
        <p:spPr>
          <a:xfrm>
            <a:off x="387454" y="2914839"/>
            <a:ext cx="9918915" cy="523220"/>
          </a:xfrm>
          <a:prstGeom prst="rect">
            <a:avLst/>
          </a:prstGeom>
          <a:noFill/>
        </p:spPr>
        <p:txBody>
          <a:bodyPr wrap="square" rtlCol="0">
            <a:spAutoFit/>
          </a:bodyPr>
          <a:lstStyle>
            <a:defPPr>
              <a:defRPr lang="zh-CN"/>
            </a:defPPr>
            <a:lvl1pPr marL="342900" indent="-342900">
              <a:buFont typeface="Wingdings" panose="05000000000000000000" pitchFamily="2" charset="2"/>
              <a:buChar char="n"/>
              <a:defRPr sz="2800" b="1">
                <a:solidFill>
                  <a:schemeClr val="accent1">
                    <a:lumMod val="50000"/>
                  </a:schemeClr>
                </a:solidFill>
                <a:latin typeface="微软雅黑" pitchFamily="34" charset="-122"/>
                <a:ea typeface="微软雅黑" pitchFamily="34" charset="-122"/>
              </a:defRPr>
            </a:lvl1pPr>
          </a:lstStyle>
          <a:p>
            <a:pPr>
              <a:buFont typeface="Wingdings" panose="05000000000000000000" pitchFamily="2" charset="2"/>
              <a:buChar char="Ø"/>
            </a:pPr>
            <a:r>
              <a:rPr lang="zh-CN" altLang="en-US" dirty="0">
                <a:solidFill>
                  <a:srgbClr val="1602A6"/>
                </a:solidFill>
              </a:rPr>
              <a:t>國家海洋工程諮詢協會環境生態專業委員會理事單位</a:t>
            </a:r>
            <a:endParaRPr lang="en-US" altLang="zh-CN" dirty="0">
              <a:solidFill>
                <a:srgbClr val="1602A6"/>
              </a:solidFill>
            </a:endParaRPr>
          </a:p>
        </p:txBody>
      </p:sp>
      <p:sp>
        <p:nvSpPr>
          <p:cNvPr id="15" name="文本框 1"/>
          <p:cNvSpPr txBox="1">
            <a:spLocks noChangeArrowheads="1"/>
          </p:cNvSpPr>
          <p:nvPr/>
        </p:nvSpPr>
        <p:spPr bwMode="auto">
          <a:xfrm>
            <a:off x="2508805" y="56815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政產學研協同</a:t>
            </a:r>
          </a:p>
        </p:txBody>
      </p:sp>
      <p:sp>
        <p:nvSpPr>
          <p:cNvPr id="16" name="文本框 15"/>
          <p:cNvSpPr txBox="1"/>
          <p:nvPr/>
        </p:nvSpPr>
        <p:spPr>
          <a:xfrm>
            <a:off x="387455" y="4910917"/>
            <a:ext cx="9918915" cy="523220"/>
          </a:xfrm>
          <a:prstGeom prst="rect">
            <a:avLst/>
          </a:prstGeom>
          <a:noFill/>
        </p:spPr>
        <p:txBody>
          <a:bodyPr wrap="square" rtlCol="0">
            <a:spAutoFit/>
          </a:bodyPr>
          <a:lstStyle>
            <a:defPPr>
              <a:defRPr lang="zh-CN"/>
            </a:defPPr>
            <a:lvl1pPr marL="342900" indent="-342900">
              <a:buFont typeface="Wingdings" panose="05000000000000000000" pitchFamily="2" charset="2"/>
              <a:buChar char="n"/>
              <a:defRPr sz="2800" b="1">
                <a:solidFill>
                  <a:schemeClr val="accent1">
                    <a:lumMod val="50000"/>
                  </a:schemeClr>
                </a:solidFill>
                <a:latin typeface="微软雅黑" pitchFamily="34" charset="-122"/>
                <a:ea typeface="微软雅黑" pitchFamily="34" charset="-122"/>
              </a:defRPr>
            </a:lvl1pPr>
          </a:lstStyle>
          <a:p>
            <a:pPr>
              <a:buFont typeface="Wingdings" panose="05000000000000000000" pitchFamily="2" charset="2"/>
              <a:buChar char="Ø"/>
            </a:pPr>
            <a:r>
              <a:rPr lang="zh-CN" altLang="en-US" dirty="0">
                <a:solidFill>
                  <a:srgbClr val="1602A6"/>
                </a:solidFill>
              </a:rPr>
              <a:t>與北京大數據研究院共建</a:t>
            </a:r>
            <a:r>
              <a:rPr lang="en-US" altLang="zh-CN" dirty="0">
                <a:solidFill>
                  <a:srgbClr val="1602A6"/>
                </a:solidFill>
              </a:rPr>
              <a:t>“</a:t>
            </a:r>
            <a:r>
              <a:rPr lang="zh-CN" altLang="en-US" dirty="0">
                <a:solidFill>
                  <a:srgbClr val="1602A6"/>
                </a:solidFill>
              </a:rPr>
              <a:t>海洋環境大數據實驗室</a:t>
            </a:r>
            <a:r>
              <a:rPr lang="en-US" altLang="zh-CN" dirty="0">
                <a:solidFill>
                  <a:srgbClr val="1602A6"/>
                </a:solidFill>
              </a:rPr>
              <a:t>”</a:t>
            </a:r>
          </a:p>
        </p:txBody>
      </p:sp>
      <p:sp>
        <p:nvSpPr>
          <p:cNvPr id="14" name="文本框 13"/>
          <p:cNvSpPr txBox="1"/>
          <p:nvPr/>
        </p:nvSpPr>
        <p:spPr>
          <a:xfrm>
            <a:off x="387455" y="3916504"/>
            <a:ext cx="10673863" cy="523220"/>
          </a:xfrm>
          <a:prstGeom prst="rect">
            <a:avLst/>
          </a:prstGeom>
          <a:noFill/>
        </p:spPr>
        <p:txBody>
          <a:bodyPr wrap="square" rtlCol="0">
            <a:spAutoFit/>
          </a:bodyPr>
          <a:lstStyle>
            <a:defPPr>
              <a:defRPr lang="zh-CN"/>
            </a:defPPr>
            <a:lvl1pPr marL="342900" indent="-342900">
              <a:buFont typeface="Wingdings" panose="05000000000000000000" pitchFamily="2" charset="2"/>
              <a:buChar char="n"/>
              <a:defRPr sz="2800" b="1">
                <a:solidFill>
                  <a:schemeClr val="accent1">
                    <a:lumMod val="50000"/>
                  </a:schemeClr>
                </a:solidFill>
                <a:latin typeface="微软雅黑" pitchFamily="34" charset="-122"/>
                <a:ea typeface="微软雅黑" pitchFamily="34" charset="-122"/>
              </a:defRPr>
            </a:lvl1pPr>
          </a:lstStyle>
          <a:p>
            <a:pPr>
              <a:buFont typeface="Wingdings" panose="05000000000000000000" pitchFamily="2" charset="2"/>
              <a:buChar char="Ø"/>
            </a:pPr>
            <a:r>
              <a:rPr lang="zh-CN" altLang="en-US" dirty="0">
                <a:solidFill>
                  <a:srgbClr val="1602A6"/>
                </a:solidFill>
              </a:rPr>
              <a:t>與中國海洋大學海洋與大氣學院共建海洋預報數字建模應用研究</a:t>
            </a:r>
            <a:endParaRPr lang="en-US" altLang="zh-CN" dirty="0">
              <a:solidFill>
                <a:srgbClr val="1602A6"/>
              </a:solidFill>
            </a:endParaRPr>
          </a:p>
        </p:txBody>
      </p:sp>
    </p:spTree>
    <p:extLst>
      <p:ext uri="{BB962C8B-B14F-4D97-AF65-F5344CB8AC3E}">
        <p14:creationId xmlns:p14="http://schemas.microsoft.com/office/powerpoint/2010/main" val="300689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ph idx="1"/>
          </p:nvPr>
        </p:nvSpPr>
        <p:spPr>
          <a:xfrm>
            <a:off x="838200" y="3883156"/>
            <a:ext cx="4414520" cy="2185748"/>
          </a:xfrm>
        </p:spPr>
        <p:txBody>
          <a:bodyPr>
            <a:normAutofit/>
          </a:bodyPr>
          <a:lstStyle/>
          <a:p>
            <a:pPr marL="0" indent="0">
              <a:buNone/>
            </a:pPr>
            <a:r>
              <a:rPr lang="zh-CN" altLang="en-US" sz="2400" dirty="0">
                <a:solidFill>
                  <a:srgbClr val="1602A6"/>
                </a:solidFill>
              </a:rPr>
              <a:t>大数据研究院院长 鄂维南</a:t>
            </a:r>
            <a:endParaRPr lang="en-US" altLang="zh-CN" sz="2400" dirty="0">
              <a:solidFill>
                <a:srgbClr val="1602A6"/>
              </a:solidFill>
            </a:endParaRPr>
          </a:p>
          <a:p>
            <a:pPr marL="0" indent="0">
              <a:buNone/>
            </a:pPr>
            <a:r>
              <a:rPr lang="zh-CN" altLang="en-US" sz="2400" dirty="0">
                <a:solidFill>
                  <a:srgbClr val="1602A6"/>
                </a:solidFill>
              </a:rPr>
              <a:t>中国科学院院士、数学家、北京大数据研究院院长、北京大学、普林斯顿大学教授。</a:t>
            </a:r>
          </a:p>
        </p:txBody>
      </p:sp>
      <p:pic>
        <p:nvPicPr>
          <p:cNvPr id="6" name="图片 5"/>
          <p:cNvPicPr>
            <a:picLocks noChangeAspect="1"/>
          </p:cNvPicPr>
          <p:nvPr/>
        </p:nvPicPr>
        <p:blipFill>
          <a:blip r:embed="rId3" cstate="print"/>
          <a:stretch>
            <a:fillRect/>
          </a:stretch>
        </p:blipFill>
        <p:spPr>
          <a:xfrm>
            <a:off x="5989115" y="1825625"/>
            <a:ext cx="1433071" cy="1770194"/>
          </a:xfrm>
          <a:prstGeom prst="rect">
            <a:avLst/>
          </a:prstGeom>
        </p:spPr>
      </p:pic>
      <p:pic>
        <p:nvPicPr>
          <p:cNvPr id="7" name="图片 6"/>
          <p:cNvPicPr>
            <a:picLocks noChangeAspect="1"/>
          </p:cNvPicPr>
          <p:nvPr/>
        </p:nvPicPr>
        <p:blipFill>
          <a:blip r:embed="rId4" cstate="print"/>
          <a:stretch>
            <a:fillRect/>
          </a:stretch>
        </p:blipFill>
        <p:spPr>
          <a:xfrm>
            <a:off x="838200" y="1825625"/>
            <a:ext cx="1640409" cy="1770194"/>
          </a:xfrm>
          <a:prstGeom prst="rect">
            <a:avLst/>
          </a:prstGeom>
        </p:spPr>
      </p:pic>
      <p:sp>
        <p:nvSpPr>
          <p:cNvPr id="8" name="内容占位符 2"/>
          <p:cNvSpPr txBox="1">
            <a:spLocks/>
          </p:cNvSpPr>
          <p:nvPr/>
        </p:nvSpPr>
        <p:spPr>
          <a:xfrm>
            <a:off x="5989115" y="3883156"/>
            <a:ext cx="5725365" cy="2761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FF0000"/>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FF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FF0000"/>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FF0000"/>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400" dirty="0">
                <a:solidFill>
                  <a:srgbClr val="1602A6"/>
                </a:solidFill>
              </a:rPr>
              <a:t>海洋环境大数据实验室牵头人 张平文</a:t>
            </a:r>
            <a:endParaRPr lang="en-US" altLang="zh-CN" sz="2400" dirty="0">
              <a:solidFill>
                <a:srgbClr val="1602A6"/>
              </a:solidFill>
            </a:endParaRPr>
          </a:p>
          <a:p>
            <a:pPr marL="0" indent="0">
              <a:buNone/>
            </a:pPr>
            <a:r>
              <a:rPr lang="zh-CN" altLang="en-US" sz="2400" dirty="0">
                <a:solidFill>
                  <a:srgbClr val="1602A6"/>
                </a:solidFill>
              </a:rPr>
              <a:t>中国科学院院士，长江学者，发展中国家科学院院士</a:t>
            </a:r>
            <a:br>
              <a:rPr lang="zh-CN" altLang="en-US" sz="2400" dirty="0">
                <a:solidFill>
                  <a:srgbClr val="1602A6"/>
                </a:solidFill>
              </a:rPr>
            </a:br>
            <a:r>
              <a:rPr lang="zh-CN" altLang="en-US" sz="2400" dirty="0">
                <a:solidFill>
                  <a:srgbClr val="1602A6"/>
                </a:solidFill>
              </a:rPr>
              <a:t>北京大学副教务长</a:t>
            </a:r>
            <a:r>
              <a:rPr lang="en-US" altLang="zh-CN" sz="2400" dirty="0">
                <a:solidFill>
                  <a:srgbClr val="1602A6"/>
                </a:solidFill>
              </a:rPr>
              <a:t>, </a:t>
            </a:r>
            <a:r>
              <a:rPr lang="zh-CN" altLang="en-US" sz="2400" dirty="0">
                <a:solidFill>
                  <a:srgbClr val="1602A6"/>
                </a:solidFill>
              </a:rPr>
              <a:t>学科建设办公室主任 </a:t>
            </a:r>
            <a:br>
              <a:rPr lang="zh-CN" altLang="en-US" sz="2400" dirty="0">
                <a:solidFill>
                  <a:srgbClr val="1602A6"/>
                </a:solidFill>
              </a:rPr>
            </a:br>
            <a:r>
              <a:rPr lang="zh-CN" altLang="en-US" sz="2400" dirty="0">
                <a:solidFill>
                  <a:srgbClr val="1602A6"/>
                </a:solidFill>
              </a:rPr>
              <a:t>北京大学科学与工程计算中心常务副主任北京大学数学科学学院党委书记、常务副院长</a:t>
            </a:r>
            <a:endParaRPr lang="en-US" altLang="zh-CN" sz="2400" dirty="0">
              <a:solidFill>
                <a:srgbClr val="1602A6"/>
              </a:solidFill>
            </a:endParaRPr>
          </a:p>
        </p:txBody>
      </p:sp>
      <p:sp>
        <p:nvSpPr>
          <p:cNvPr id="9" name="文本框 8"/>
          <p:cNvSpPr txBox="1"/>
          <p:nvPr/>
        </p:nvSpPr>
        <p:spPr>
          <a:xfrm>
            <a:off x="374782" y="1207961"/>
            <a:ext cx="4877937" cy="461665"/>
          </a:xfrm>
          <a:prstGeom prst="rect">
            <a:avLst/>
          </a:prstGeom>
          <a:noFill/>
        </p:spPr>
        <p:txBody>
          <a:bodyPr wrap="square" rtlCol="0">
            <a:spAutoFit/>
          </a:bodyPr>
          <a:lstStyle/>
          <a:p>
            <a:pPr marL="457200" indent="-457200">
              <a:buFont typeface="Wingdings" panose="05000000000000000000" pitchFamily="2" charset="2"/>
              <a:buChar char="u"/>
            </a:pPr>
            <a:r>
              <a:rPr lang="zh-CN" altLang="en-US" sz="2400" b="1" dirty="0">
                <a:solidFill>
                  <a:srgbClr val="1602A6"/>
                </a:solidFill>
                <a:latin typeface="微软雅黑" panose="020B0503020204020204" pitchFamily="34" charset="-122"/>
                <a:ea typeface="微软雅黑" panose="020B0503020204020204" pitchFamily="34" charset="-122"/>
              </a:rPr>
              <a:t>海洋环境大数据实验室领军人</a:t>
            </a:r>
          </a:p>
        </p:txBody>
      </p:sp>
      <p:grpSp>
        <p:nvGrpSpPr>
          <p:cNvPr id="10" name="组合 3"/>
          <p:cNvGrpSpPr/>
          <p:nvPr/>
        </p:nvGrpSpPr>
        <p:grpSpPr bwMode="auto">
          <a:xfrm>
            <a:off x="2034051" y="624205"/>
            <a:ext cx="492125" cy="319088"/>
            <a:chOff x="3017520" y="601990"/>
            <a:chExt cx="491490" cy="414010"/>
          </a:xfrm>
          <a:solidFill>
            <a:srgbClr val="1602A6"/>
          </a:solidFill>
        </p:grpSpPr>
        <p:sp>
          <p:nvSpPr>
            <p:cNvPr id="11" name="燕尾形 141"/>
            <p:cNvSpPr/>
            <p:nvPr/>
          </p:nvSpPr>
          <p:spPr>
            <a:xfrm>
              <a:off x="3017520" y="601990"/>
              <a:ext cx="198181"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 name="燕尾形 142"/>
            <p:cNvSpPr/>
            <p:nvPr/>
          </p:nvSpPr>
          <p:spPr>
            <a:xfrm>
              <a:off x="3164967" y="601990"/>
              <a:ext cx="196596"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3" name="燕尾形 143"/>
            <p:cNvSpPr/>
            <p:nvPr/>
          </p:nvSpPr>
          <p:spPr>
            <a:xfrm>
              <a:off x="3310828" y="601990"/>
              <a:ext cx="198182" cy="414010"/>
            </a:xfrm>
            <a:prstGeom prst="chevron">
              <a:avLst/>
            </a:prstGeom>
            <a:grp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4" name="文本框 1"/>
          <p:cNvSpPr txBox="1">
            <a:spLocks noChangeArrowheads="1"/>
          </p:cNvSpPr>
          <p:nvPr/>
        </p:nvSpPr>
        <p:spPr bwMode="auto">
          <a:xfrm>
            <a:off x="212532" y="475595"/>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3200" b="1" dirty="0">
                <a:solidFill>
                  <a:srgbClr val="141316"/>
                </a:solidFill>
                <a:latin typeface="微软雅黑" pitchFamily="34" charset="-122"/>
                <a:ea typeface="微软雅黑" pitchFamily="34" charset="-122"/>
              </a:rPr>
              <a:t>公司簡介</a:t>
            </a:r>
          </a:p>
        </p:txBody>
      </p:sp>
      <p:sp>
        <p:nvSpPr>
          <p:cNvPr id="15" name="文本框 1"/>
          <p:cNvSpPr txBox="1">
            <a:spLocks noChangeArrowheads="1"/>
          </p:cNvSpPr>
          <p:nvPr/>
        </p:nvSpPr>
        <p:spPr bwMode="auto">
          <a:xfrm>
            <a:off x="2508805" y="568156"/>
            <a:ext cx="2031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2400" b="1" dirty="0">
                <a:solidFill>
                  <a:srgbClr val="141316"/>
                </a:solidFill>
                <a:latin typeface="微软雅黑" pitchFamily="34" charset="-122"/>
                <a:ea typeface="微软雅黑" pitchFamily="34" charset="-122"/>
              </a:rPr>
              <a:t>政產學研協同</a:t>
            </a:r>
          </a:p>
        </p:txBody>
      </p:sp>
      <p:sp>
        <p:nvSpPr>
          <p:cNvPr id="16" name="矩形 15"/>
          <p:cNvSpPr/>
          <p:nvPr/>
        </p:nvSpPr>
        <p:spPr>
          <a:xfrm>
            <a:off x="6736818" y="875293"/>
            <a:ext cx="980164" cy="143832"/>
          </a:xfrm>
          <a:prstGeom prst="rect">
            <a:avLst/>
          </a:prstGeom>
          <a:solidFill>
            <a:srgbClr val="1602A6"/>
          </a:solidFill>
          <a:ln>
            <a:solidFill>
              <a:srgbClr val="1602A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490240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3679</TotalTime>
  <Words>2973</Words>
  <Application>Microsoft Office PowerPoint</Application>
  <PresentationFormat>宽屏</PresentationFormat>
  <Paragraphs>458</Paragraphs>
  <Slides>55</Slides>
  <Notes>14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55</vt:i4>
      </vt:variant>
    </vt:vector>
  </HeadingPairs>
  <TitlesOfParts>
    <vt:vector size="72" baseType="lpstr">
      <vt:lpstr>汉仪清韵体简</vt:lpstr>
      <vt:lpstr>黑体</vt:lpstr>
      <vt:lpstr>华文楷体</vt:lpstr>
      <vt:lpstr>苹方 细体</vt:lpstr>
      <vt:lpstr>宋体</vt:lpstr>
      <vt:lpstr>微软雅黑</vt:lpstr>
      <vt:lpstr>幼圆</vt:lpstr>
      <vt:lpstr>Arial</vt:lpstr>
      <vt:lpstr>Britannic Bold</vt:lpstr>
      <vt:lpstr>Calibri</vt:lpstr>
      <vt:lpstr>Calibri Light</vt:lpstr>
      <vt:lpstr>Segoe UI Black</vt:lpstr>
      <vt:lpstr>Times</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SL-B1250 &amp; SL-B1500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wenyong zhao</dc:creator>
  <cp:lastModifiedBy>xullinjin</cp:lastModifiedBy>
  <cp:revision>1653</cp:revision>
  <dcterms:created xsi:type="dcterms:W3CDTF">2016-01-06T05:57:00Z</dcterms:created>
  <dcterms:modified xsi:type="dcterms:W3CDTF">2017-05-19T01:39:10Z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